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6B24"/>
    <a:srgbClr val="8EB21E"/>
    <a:srgbClr val="8E94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44AB2-C27B-4587-84DE-CC5859C5290D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B9AE554-BF58-4232-9B33-8BDD8302CE71}">
      <dgm:prSet/>
      <dgm:spPr/>
      <dgm:t>
        <a:bodyPr/>
        <a:lstStyle/>
        <a:p>
          <a:r>
            <a:rPr lang="hu-HU" dirty="0"/>
            <a:t>Miért fontos a McDonald’s számára a minőségi csirkehús?</a:t>
          </a:r>
          <a:endParaRPr lang="en-US" dirty="0"/>
        </a:p>
      </dgm:t>
    </dgm:pt>
    <dgm:pt modelId="{0F9A36E5-B68C-4027-B657-AF6A59C5A86A}" type="parTrans" cxnId="{D4702BCC-441A-4A11-A98C-981257C0186A}">
      <dgm:prSet/>
      <dgm:spPr/>
      <dgm:t>
        <a:bodyPr/>
        <a:lstStyle/>
        <a:p>
          <a:endParaRPr lang="en-US"/>
        </a:p>
      </dgm:t>
    </dgm:pt>
    <dgm:pt modelId="{E544E901-5772-459E-A39D-F2A2B9604688}" type="sibTrans" cxnId="{D4702BCC-441A-4A11-A98C-981257C0186A}">
      <dgm:prSet/>
      <dgm:spPr/>
      <dgm:t>
        <a:bodyPr/>
        <a:lstStyle/>
        <a:p>
          <a:endParaRPr lang="en-US"/>
        </a:p>
      </dgm:t>
    </dgm:pt>
    <dgm:pt modelId="{362196DF-0BBE-4F96-85D1-EDB7AA3A60B8}">
      <dgm:prSet/>
      <dgm:spPr>
        <a:solidFill>
          <a:srgbClr val="8EB21E"/>
        </a:solidFill>
      </dgm:spPr>
      <dgm:t>
        <a:bodyPr/>
        <a:lstStyle/>
        <a:p>
          <a:r>
            <a:rPr lang="hu-HU"/>
            <a:t>Hogyan illeszkedik a brojlertermelés a gyorsétterem-ipar igényeihez?</a:t>
          </a:r>
          <a:endParaRPr lang="en-US"/>
        </a:p>
      </dgm:t>
    </dgm:pt>
    <dgm:pt modelId="{95EB15B7-27EE-4030-B419-B9FC26985B5A}" type="parTrans" cxnId="{81B0E3AF-745E-4A94-AE47-F2DFFB0C124A}">
      <dgm:prSet/>
      <dgm:spPr/>
      <dgm:t>
        <a:bodyPr/>
        <a:lstStyle/>
        <a:p>
          <a:endParaRPr lang="en-US"/>
        </a:p>
      </dgm:t>
    </dgm:pt>
    <dgm:pt modelId="{286AB551-EF76-498E-A52B-57D172D68358}" type="sibTrans" cxnId="{81B0E3AF-745E-4A94-AE47-F2DFFB0C124A}">
      <dgm:prSet/>
      <dgm:spPr/>
      <dgm:t>
        <a:bodyPr/>
        <a:lstStyle/>
        <a:p>
          <a:endParaRPr lang="en-US"/>
        </a:p>
      </dgm:t>
    </dgm:pt>
    <dgm:pt modelId="{893AF141-3C2D-4B72-ACB9-709D8AB79358}">
      <dgm:prSet/>
      <dgm:spPr>
        <a:solidFill>
          <a:srgbClr val="196B24"/>
        </a:solidFill>
      </dgm:spPr>
      <dgm:t>
        <a:bodyPr/>
        <a:lstStyle/>
        <a:p>
          <a:r>
            <a:rPr lang="hu-HU"/>
            <a:t>Milyen vállalati követelmények vonatkoznak a beszállítókra?</a:t>
          </a:r>
          <a:endParaRPr lang="en-US"/>
        </a:p>
      </dgm:t>
    </dgm:pt>
    <dgm:pt modelId="{8A779A34-41A7-44D9-8E42-9E579804A9A9}" type="parTrans" cxnId="{EB42876E-6D41-463F-A6A3-3F72A57BD7FF}">
      <dgm:prSet/>
      <dgm:spPr/>
      <dgm:t>
        <a:bodyPr/>
        <a:lstStyle/>
        <a:p>
          <a:endParaRPr lang="en-US"/>
        </a:p>
      </dgm:t>
    </dgm:pt>
    <dgm:pt modelId="{E5E62E5A-DD93-4B7C-9C22-5F7039E8A7F9}" type="sibTrans" cxnId="{EB42876E-6D41-463F-A6A3-3F72A57BD7FF}">
      <dgm:prSet/>
      <dgm:spPr/>
      <dgm:t>
        <a:bodyPr/>
        <a:lstStyle/>
        <a:p>
          <a:endParaRPr lang="en-US"/>
        </a:p>
      </dgm:t>
    </dgm:pt>
    <dgm:pt modelId="{1A46B4DF-92A2-4E12-942E-C48DB8D4FEC9}" type="pres">
      <dgm:prSet presAssocID="{BE144AB2-C27B-4587-84DE-CC5859C5290D}" presName="outerComposite" presStyleCnt="0">
        <dgm:presLayoutVars>
          <dgm:chMax val="5"/>
          <dgm:dir/>
          <dgm:resizeHandles val="exact"/>
        </dgm:presLayoutVars>
      </dgm:prSet>
      <dgm:spPr/>
    </dgm:pt>
    <dgm:pt modelId="{A3B7A244-F683-428A-A496-B6CE389BD640}" type="pres">
      <dgm:prSet presAssocID="{BE144AB2-C27B-4587-84DE-CC5859C5290D}" presName="dummyMaxCanvas" presStyleCnt="0">
        <dgm:presLayoutVars/>
      </dgm:prSet>
      <dgm:spPr/>
    </dgm:pt>
    <dgm:pt modelId="{1EA715DE-29A9-4512-A9F3-29173D6137BB}" type="pres">
      <dgm:prSet presAssocID="{BE144AB2-C27B-4587-84DE-CC5859C5290D}" presName="ThreeNodes_1" presStyleLbl="node1" presStyleIdx="0" presStyleCnt="3">
        <dgm:presLayoutVars>
          <dgm:bulletEnabled val="1"/>
        </dgm:presLayoutVars>
      </dgm:prSet>
      <dgm:spPr/>
    </dgm:pt>
    <dgm:pt modelId="{F1A97217-809A-438A-8C15-BC9B9C782E49}" type="pres">
      <dgm:prSet presAssocID="{BE144AB2-C27B-4587-84DE-CC5859C5290D}" presName="ThreeNodes_2" presStyleLbl="node1" presStyleIdx="1" presStyleCnt="3">
        <dgm:presLayoutVars>
          <dgm:bulletEnabled val="1"/>
        </dgm:presLayoutVars>
      </dgm:prSet>
      <dgm:spPr/>
    </dgm:pt>
    <dgm:pt modelId="{BF23A769-5523-4FCA-AE6B-139ABFDB7FE3}" type="pres">
      <dgm:prSet presAssocID="{BE144AB2-C27B-4587-84DE-CC5859C5290D}" presName="ThreeNodes_3" presStyleLbl="node1" presStyleIdx="2" presStyleCnt="3">
        <dgm:presLayoutVars>
          <dgm:bulletEnabled val="1"/>
        </dgm:presLayoutVars>
      </dgm:prSet>
      <dgm:spPr/>
    </dgm:pt>
    <dgm:pt modelId="{14001A16-4273-4E14-A9FF-AF02EF1929B5}" type="pres">
      <dgm:prSet presAssocID="{BE144AB2-C27B-4587-84DE-CC5859C5290D}" presName="ThreeConn_1-2" presStyleLbl="fgAccFollowNode1" presStyleIdx="0" presStyleCnt="2">
        <dgm:presLayoutVars>
          <dgm:bulletEnabled val="1"/>
        </dgm:presLayoutVars>
      </dgm:prSet>
      <dgm:spPr/>
    </dgm:pt>
    <dgm:pt modelId="{1D107BBE-AC07-4994-A824-6235D50A1897}" type="pres">
      <dgm:prSet presAssocID="{BE144AB2-C27B-4587-84DE-CC5859C5290D}" presName="ThreeConn_2-3" presStyleLbl="fgAccFollowNode1" presStyleIdx="1" presStyleCnt="2">
        <dgm:presLayoutVars>
          <dgm:bulletEnabled val="1"/>
        </dgm:presLayoutVars>
      </dgm:prSet>
      <dgm:spPr/>
    </dgm:pt>
    <dgm:pt modelId="{14C80B0E-1A68-4EC7-A596-DA30B2284C8A}" type="pres">
      <dgm:prSet presAssocID="{BE144AB2-C27B-4587-84DE-CC5859C5290D}" presName="ThreeNodes_1_text" presStyleLbl="node1" presStyleIdx="2" presStyleCnt="3">
        <dgm:presLayoutVars>
          <dgm:bulletEnabled val="1"/>
        </dgm:presLayoutVars>
      </dgm:prSet>
      <dgm:spPr/>
    </dgm:pt>
    <dgm:pt modelId="{4282AF29-C96B-4F2B-9239-0830F1607316}" type="pres">
      <dgm:prSet presAssocID="{BE144AB2-C27B-4587-84DE-CC5859C5290D}" presName="ThreeNodes_2_text" presStyleLbl="node1" presStyleIdx="2" presStyleCnt="3">
        <dgm:presLayoutVars>
          <dgm:bulletEnabled val="1"/>
        </dgm:presLayoutVars>
      </dgm:prSet>
      <dgm:spPr/>
    </dgm:pt>
    <dgm:pt modelId="{579F8855-8BBC-42C8-9931-AFBE3BAC08F4}" type="pres">
      <dgm:prSet presAssocID="{BE144AB2-C27B-4587-84DE-CC5859C5290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13AE205-76B5-4E9D-ADDC-207213E40F53}" type="presOf" srcId="{893AF141-3C2D-4B72-ACB9-709D8AB79358}" destId="{BF23A769-5523-4FCA-AE6B-139ABFDB7FE3}" srcOrd="0" destOrd="0" presId="urn:microsoft.com/office/officeart/2005/8/layout/vProcess5"/>
    <dgm:cxn modelId="{8EDCC012-713E-40BE-BCEE-1C6E2FE3317E}" type="presOf" srcId="{362196DF-0BBE-4F96-85D1-EDB7AA3A60B8}" destId="{F1A97217-809A-438A-8C15-BC9B9C782E49}" srcOrd="0" destOrd="0" presId="urn:microsoft.com/office/officeart/2005/8/layout/vProcess5"/>
    <dgm:cxn modelId="{E31AB936-8FE2-4A32-BB47-15295516AAE1}" type="presOf" srcId="{BE144AB2-C27B-4587-84DE-CC5859C5290D}" destId="{1A46B4DF-92A2-4E12-942E-C48DB8D4FEC9}" srcOrd="0" destOrd="0" presId="urn:microsoft.com/office/officeart/2005/8/layout/vProcess5"/>
    <dgm:cxn modelId="{EB42876E-6D41-463F-A6A3-3F72A57BD7FF}" srcId="{BE144AB2-C27B-4587-84DE-CC5859C5290D}" destId="{893AF141-3C2D-4B72-ACB9-709D8AB79358}" srcOrd="2" destOrd="0" parTransId="{8A779A34-41A7-44D9-8E42-9E579804A9A9}" sibTransId="{E5E62E5A-DD93-4B7C-9C22-5F7039E8A7F9}"/>
    <dgm:cxn modelId="{3117AC83-961E-4470-B779-DDF7BE0CD0D3}" type="presOf" srcId="{BB9AE554-BF58-4232-9B33-8BDD8302CE71}" destId="{14C80B0E-1A68-4EC7-A596-DA30B2284C8A}" srcOrd="1" destOrd="0" presId="urn:microsoft.com/office/officeart/2005/8/layout/vProcess5"/>
    <dgm:cxn modelId="{331CD494-50FA-44FC-81F7-43D872A68262}" type="presOf" srcId="{893AF141-3C2D-4B72-ACB9-709D8AB79358}" destId="{579F8855-8BBC-42C8-9931-AFBE3BAC08F4}" srcOrd="1" destOrd="0" presId="urn:microsoft.com/office/officeart/2005/8/layout/vProcess5"/>
    <dgm:cxn modelId="{26803095-1EA5-4B9A-BA34-34DCABAC05EC}" type="presOf" srcId="{E544E901-5772-459E-A39D-F2A2B9604688}" destId="{14001A16-4273-4E14-A9FF-AF02EF1929B5}" srcOrd="0" destOrd="0" presId="urn:microsoft.com/office/officeart/2005/8/layout/vProcess5"/>
    <dgm:cxn modelId="{80F02C99-371B-45EB-8186-8BDFAB0CEDF5}" type="presOf" srcId="{286AB551-EF76-498E-A52B-57D172D68358}" destId="{1D107BBE-AC07-4994-A824-6235D50A1897}" srcOrd="0" destOrd="0" presId="urn:microsoft.com/office/officeart/2005/8/layout/vProcess5"/>
    <dgm:cxn modelId="{81B0E3AF-745E-4A94-AE47-F2DFFB0C124A}" srcId="{BE144AB2-C27B-4587-84DE-CC5859C5290D}" destId="{362196DF-0BBE-4F96-85D1-EDB7AA3A60B8}" srcOrd="1" destOrd="0" parTransId="{95EB15B7-27EE-4030-B419-B9FC26985B5A}" sibTransId="{286AB551-EF76-498E-A52B-57D172D68358}"/>
    <dgm:cxn modelId="{FCD2B9B0-2A81-4A9E-BF8D-622C1488A15E}" type="presOf" srcId="{BB9AE554-BF58-4232-9B33-8BDD8302CE71}" destId="{1EA715DE-29A9-4512-A9F3-29173D6137BB}" srcOrd="0" destOrd="0" presId="urn:microsoft.com/office/officeart/2005/8/layout/vProcess5"/>
    <dgm:cxn modelId="{DBF084C1-C417-4640-A2B2-16D4ECC3CAD2}" type="presOf" srcId="{362196DF-0BBE-4F96-85D1-EDB7AA3A60B8}" destId="{4282AF29-C96B-4F2B-9239-0830F1607316}" srcOrd="1" destOrd="0" presId="urn:microsoft.com/office/officeart/2005/8/layout/vProcess5"/>
    <dgm:cxn modelId="{D4702BCC-441A-4A11-A98C-981257C0186A}" srcId="{BE144AB2-C27B-4587-84DE-CC5859C5290D}" destId="{BB9AE554-BF58-4232-9B33-8BDD8302CE71}" srcOrd="0" destOrd="0" parTransId="{0F9A36E5-B68C-4027-B657-AF6A59C5A86A}" sibTransId="{E544E901-5772-459E-A39D-F2A2B9604688}"/>
    <dgm:cxn modelId="{807899AB-D70E-4D1E-BC4A-53646E88C120}" type="presParOf" srcId="{1A46B4DF-92A2-4E12-942E-C48DB8D4FEC9}" destId="{A3B7A244-F683-428A-A496-B6CE389BD640}" srcOrd="0" destOrd="0" presId="urn:microsoft.com/office/officeart/2005/8/layout/vProcess5"/>
    <dgm:cxn modelId="{43F63AA5-CE2B-4C06-A31F-9E8F06675734}" type="presParOf" srcId="{1A46B4DF-92A2-4E12-942E-C48DB8D4FEC9}" destId="{1EA715DE-29A9-4512-A9F3-29173D6137BB}" srcOrd="1" destOrd="0" presId="urn:microsoft.com/office/officeart/2005/8/layout/vProcess5"/>
    <dgm:cxn modelId="{44B8ECB8-9603-40A5-B983-8633C2B8FB0E}" type="presParOf" srcId="{1A46B4DF-92A2-4E12-942E-C48DB8D4FEC9}" destId="{F1A97217-809A-438A-8C15-BC9B9C782E49}" srcOrd="2" destOrd="0" presId="urn:microsoft.com/office/officeart/2005/8/layout/vProcess5"/>
    <dgm:cxn modelId="{B18FD98D-0338-4F0E-8343-794E263C9E85}" type="presParOf" srcId="{1A46B4DF-92A2-4E12-942E-C48DB8D4FEC9}" destId="{BF23A769-5523-4FCA-AE6B-139ABFDB7FE3}" srcOrd="3" destOrd="0" presId="urn:microsoft.com/office/officeart/2005/8/layout/vProcess5"/>
    <dgm:cxn modelId="{EFE8D008-98E8-438E-B6AB-D19FC5BBFCF6}" type="presParOf" srcId="{1A46B4DF-92A2-4E12-942E-C48DB8D4FEC9}" destId="{14001A16-4273-4E14-A9FF-AF02EF1929B5}" srcOrd="4" destOrd="0" presId="urn:microsoft.com/office/officeart/2005/8/layout/vProcess5"/>
    <dgm:cxn modelId="{6B1C5E34-144E-46E1-88B4-521CFCDE2B2F}" type="presParOf" srcId="{1A46B4DF-92A2-4E12-942E-C48DB8D4FEC9}" destId="{1D107BBE-AC07-4994-A824-6235D50A1897}" srcOrd="5" destOrd="0" presId="urn:microsoft.com/office/officeart/2005/8/layout/vProcess5"/>
    <dgm:cxn modelId="{AE0C5573-7C81-4AA2-A8A3-1B9BABD104E5}" type="presParOf" srcId="{1A46B4DF-92A2-4E12-942E-C48DB8D4FEC9}" destId="{14C80B0E-1A68-4EC7-A596-DA30B2284C8A}" srcOrd="6" destOrd="0" presId="urn:microsoft.com/office/officeart/2005/8/layout/vProcess5"/>
    <dgm:cxn modelId="{93859B5D-31D3-4D2C-BD6D-61299E0CD3F9}" type="presParOf" srcId="{1A46B4DF-92A2-4E12-942E-C48DB8D4FEC9}" destId="{4282AF29-C96B-4F2B-9239-0830F1607316}" srcOrd="7" destOrd="0" presId="urn:microsoft.com/office/officeart/2005/8/layout/vProcess5"/>
    <dgm:cxn modelId="{103B3E8B-FCB6-4814-9C37-7F0612BD78A9}" type="presParOf" srcId="{1A46B4DF-92A2-4E12-942E-C48DB8D4FEC9}" destId="{579F8855-8BBC-42C8-9931-AFBE3BAC08F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7CE0CD6-AE3B-491F-BFE9-074155514180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163F0C7-216B-4989-905A-51034ED362BC}">
      <dgm:prSet/>
      <dgm:spPr/>
      <dgm:t>
        <a:bodyPr/>
        <a:lstStyle/>
        <a:p>
          <a:r>
            <a:rPr lang="hu-HU" dirty="0"/>
            <a:t>Mik a legfontosabb tanulságok a brojlertermelés folyamatából?</a:t>
          </a:r>
          <a:endParaRPr lang="en-US" dirty="0"/>
        </a:p>
      </dgm:t>
    </dgm:pt>
    <dgm:pt modelId="{7DC699F0-418F-4F32-A995-DC64246007AF}" type="parTrans" cxnId="{70E1105B-9356-4AC9-8832-512F4F450910}">
      <dgm:prSet/>
      <dgm:spPr/>
      <dgm:t>
        <a:bodyPr/>
        <a:lstStyle/>
        <a:p>
          <a:endParaRPr lang="en-US"/>
        </a:p>
      </dgm:t>
    </dgm:pt>
    <dgm:pt modelId="{1C82DE3E-FFCE-46FF-81B1-E0DDF8EBECF9}" type="sibTrans" cxnId="{70E1105B-9356-4AC9-8832-512F4F450910}">
      <dgm:prSet/>
      <dgm:spPr/>
      <dgm:t>
        <a:bodyPr/>
        <a:lstStyle/>
        <a:p>
          <a:endParaRPr lang="en-US"/>
        </a:p>
      </dgm:t>
    </dgm:pt>
    <dgm:pt modelId="{0FBD31D7-3311-4CE8-9F54-82E4EBA8B0CB}">
      <dgm:prSet/>
      <dgm:spPr/>
      <dgm:t>
        <a:bodyPr/>
        <a:lstStyle/>
        <a:p>
          <a:r>
            <a:rPr lang="hu-HU" dirty="0"/>
            <a:t>Milyen kérdések merültek fel a hallgatóság részéről?</a:t>
          </a:r>
          <a:endParaRPr lang="en-US" dirty="0"/>
        </a:p>
      </dgm:t>
    </dgm:pt>
    <dgm:pt modelId="{474D8114-A5F2-40D4-985D-CF6CB574AD8A}" type="parTrans" cxnId="{53334155-08F8-4C61-99E2-688E4732D643}">
      <dgm:prSet/>
      <dgm:spPr/>
      <dgm:t>
        <a:bodyPr/>
        <a:lstStyle/>
        <a:p>
          <a:endParaRPr lang="en-US"/>
        </a:p>
      </dgm:t>
    </dgm:pt>
    <dgm:pt modelId="{4A7CBD5A-C0B1-4706-BEA3-B9E6158F10CD}" type="sibTrans" cxnId="{53334155-08F8-4C61-99E2-688E4732D643}">
      <dgm:prSet/>
      <dgm:spPr/>
      <dgm:t>
        <a:bodyPr/>
        <a:lstStyle/>
        <a:p>
          <a:endParaRPr lang="en-US"/>
        </a:p>
      </dgm:t>
    </dgm:pt>
    <dgm:pt modelId="{95C0EC19-40FE-4A39-B5FA-32EEF66DF3CF}">
      <dgm:prSet/>
      <dgm:spPr/>
      <dgm:t>
        <a:bodyPr/>
        <a:lstStyle/>
        <a:p>
          <a:r>
            <a:rPr lang="hu-HU"/>
            <a:t>Hogyan lehet tovább fejleszteni a McDonald’s csirkehús-ellátását?</a:t>
          </a:r>
          <a:endParaRPr lang="en-US"/>
        </a:p>
      </dgm:t>
    </dgm:pt>
    <dgm:pt modelId="{79BDB7E0-6997-4157-A7EE-1F31BA36A940}" type="parTrans" cxnId="{7AC79AEB-F997-48BB-9EF7-6DF492A9A19E}">
      <dgm:prSet/>
      <dgm:spPr/>
      <dgm:t>
        <a:bodyPr/>
        <a:lstStyle/>
        <a:p>
          <a:endParaRPr lang="en-US"/>
        </a:p>
      </dgm:t>
    </dgm:pt>
    <dgm:pt modelId="{B7F27D73-6494-44DE-85FB-CC51FC7997E3}" type="sibTrans" cxnId="{7AC79AEB-F997-48BB-9EF7-6DF492A9A19E}">
      <dgm:prSet/>
      <dgm:spPr/>
      <dgm:t>
        <a:bodyPr/>
        <a:lstStyle/>
        <a:p>
          <a:endParaRPr lang="en-US"/>
        </a:p>
      </dgm:t>
    </dgm:pt>
    <dgm:pt modelId="{C0EABC99-77D4-45E3-B4E6-BD9829F6FD00}" type="pres">
      <dgm:prSet presAssocID="{17CE0CD6-AE3B-491F-BFE9-074155514180}" presName="outerComposite" presStyleCnt="0">
        <dgm:presLayoutVars>
          <dgm:chMax val="5"/>
          <dgm:dir/>
          <dgm:resizeHandles val="exact"/>
        </dgm:presLayoutVars>
      </dgm:prSet>
      <dgm:spPr/>
    </dgm:pt>
    <dgm:pt modelId="{2AF9FD12-2668-48BE-B2E2-69926251DD8B}" type="pres">
      <dgm:prSet presAssocID="{17CE0CD6-AE3B-491F-BFE9-074155514180}" presName="dummyMaxCanvas" presStyleCnt="0">
        <dgm:presLayoutVars/>
      </dgm:prSet>
      <dgm:spPr/>
    </dgm:pt>
    <dgm:pt modelId="{1CE5DFF8-7B7D-40D9-A6C6-0A2F6423B9AD}" type="pres">
      <dgm:prSet presAssocID="{17CE0CD6-AE3B-491F-BFE9-074155514180}" presName="ThreeNodes_1" presStyleLbl="node1" presStyleIdx="0" presStyleCnt="3">
        <dgm:presLayoutVars>
          <dgm:bulletEnabled val="1"/>
        </dgm:presLayoutVars>
      </dgm:prSet>
      <dgm:spPr/>
    </dgm:pt>
    <dgm:pt modelId="{9C8E6DC4-7737-4B62-AD80-886AD9F5E6B9}" type="pres">
      <dgm:prSet presAssocID="{17CE0CD6-AE3B-491F-BFE9-074155514180}" presName="ThreeNodes_2" presStyleLbl="node1" presStyleIdx="1" presStyleCnt="3">
        <dgm:presLayoutVars>
          <dgm:bulletEnabled val="1"/>
        </dgm:presLayoutVars>
      </dgm:prSet>
      <dgm:spPr/>
    </dgm:pt>
    <dgm:pt modelId="{D9762440-4292-4810-9621-5101A7A1119C}" type="pres">
      <dgm:prSet presAssocID="{17CE0CD6-AE3B-491F-BFE9-074155514180}" presName="ThreeNodes_3" presStyleLbl="node1" presStyleIdx="2" presStyleCnt="3">
        <dgm:presLayoutVars>
          <dgm:bulletEnabled val="1"/>
        </dgm:presLayoutVars>
      </dgm:prSet>
      <dgm:spPr/>
    </dgm:pt>
    <dgm:pt modelId="{3000EA2A-4A72-49C0-A466-7AB4826ABA4B}" type="pres">
      <dgm:prSet presAssocID="{17CE0CD6-AE3B-491F-BFE9-074155514180}" presName="ThreeConn_1-2" presStyleLbl="fgAccFollowNode1" presStyleIdx="0" presStyleCnt="2">
        <dgm:presLayoutVars>
          <dgm:bulletEnabled val="1"/>
        </dgm:presLayoutVars>
      </dgm:prSet>
      <dgm:spPr/>
    </dgm:pt>
    <dgm:pt modelId="{CC73BB07-B1AF-42D1-915B-C9F14D2DDB69}" type="pres">
      <dgm:prSet presAssocID="{17CE0CD6-AE3B-491F-BFE9-074155514180}" presName="ThreeConn_2-3" presStyleLbl="fgAccFollowNode1" presStyleIdx="1" presStyleCnt="2">
        <dgm:presLayoutVars>
          <dgm:bulletEnabled val="1"/>
        </dgm:presLayoutVars>
      </dgm:prSet>
      <dgm:spPr/>
    </dgm:pt>
    <dgm:pt modelId="{DE0A6CF3-C441-48C9-BC96-E8E3BA1D092D}" type="pres">
      <dgm:prSet presAssocID="{17CE0CD6-AE3B-491F-BFE9-074155514180}" presName="ThreeNodes_1_text" presStyleLbl="node1" presStyleIdx="2" presStyleCnt="3">
        <dgm:presLayoutVars>
          <dgm:bulletEnabled val="1"/>
        </dgm:presLayoutVars>
      </dgm:prSet>
      <dgm:spPr/>
    </dgm:pt>
    <dgm:pt modelId="{41B63518-021B-4EEB-ADB6-CDEA9E6B2551}" type="pres">
      <dgm:prSet presAssocID="{17CE0CD6-AE3B-491F-BFE9-074155514180}" presName="ThreeNodes_2_text" presStyleLbl="node1" presStyleIdx="2" presStyleCnt="3">
        <dgm:presLayoutVars>
          <dgm:bulletEnabled val="1"/>
        </dgm:presLayoutVars>
      </dgm:prSet>
      <dgm:spPr/>
    </dgm:pt>
    <dgm:pt modelId="{A9021A82-9E33-426E-91FC-A6DE96BE8DEC}" type="pres">
      <dgm:prSet presAssocID="{17CE0CD6-AE3B-491F-BFE9-07415551418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38D3402-6B07-4C88-85EF-64916C2A72F2}" type="presOf" srcId="{0FBD31D7-3311-4CE8-9F54-82E4EBA8B0CB}" destId="{9C8E6DC4-7737-4B62-AD80-886AD9F5E6B9}" srcOrd="0" destOrd="0" presId="urn:microsoft.com/office/officeart/2005/8/layout/vProcess5"/>
    <dgm:cxn modelId="{8483AC2D-F97F-4715-A2B3-8207AE7DEA0D}" type="presOf" srcId="{F163F0C7-216B-4989-905A-51034ED362BC}" destId="{1CE5DFF8-7B7D-40D9-A6C6-0A2F6423B9AD}" srcOrd="0" destOrd="0" presId="urn:microsoft.com/office/officeart/2005/8/layout/vProcess5"/>
    <dgm:cxn modelId="{70E1105B-9356-4AC9-8832-512F4F450910}" srcId="{17CE0CD6-AE3B-491F-BFE9-074155514180}" destId="{F163F0C7-216B-4989-905A-51034ED362BC}" srcOrd="0" destOrd="0" parTransId="{7DC699F0-418F-4F32-A995-DC64246007AF}" sibTransId="{1C82DE3E-FFCE-46FF-81B1-E0DDF8EBECF9}"/>
    <dgm:cxn modelId="{92111363-8324-48FB-A9EE-EAF363949EF5}" type="presOf" srcId="{1C82DE3E-FFCE-46FF-81B1-E0DDF8EBECF9}" destId="{3000EA2A-4A72-49C0-A466-7AB4826ABA4B}" srcOrd="0" destOrd="0" presId="urn:microsoft.com/office/officeart/2005/8/layout/vProcess5"/>
    <dgm:cxn modelId="{53334155-08F8-4C61-99E2-688E4732D643}" srcId="{17CE0CD6-AE3B-491F-BFE9-074155514180}" destId="{0FBD31D7-3311-4CE8-9F54-82E4EBA8B0CB}" srcOrd="1" destOrd="0" parTransId="{474D8114-A5F2-40D4-985D-CF6CB574AD8A}" sibTransId="{4A7CBD5A-C0B1-4706-BEA3-B9E6158F10CD}"/>
    <dgm:cxn modelId="{C1D81D84-77E7-4F6B-8DD3-C76A1C7405EC}" type="presOf" srcId="{95C0EC19-40FE-4A39-B5FA-32EEF66DF3CF}" destId="{D9762440-4292-4810-9621-5101A7A1119C}" srcOrd="0" destOrd="0" presId="urn:microsoft.com/office/officeart/2005/8/layout/vProcess5"/>
    <dgm:cxn modelId="{1B2AA399-55EF-41D9-8057-4EFF4B762B39}" type="presOf" srcId="{17CE0CD6-AE3B-491F-BFE9-074155514180}" destId="{C0EABC99-77D4-45E3-B4E6-BD9829F6FD00}" srcOrd="0" destOrd="0" presId="urn:microsoft.com/office/officeart/2005/8/layout/vProcess5"/>
    <dgm:cxn modelId="{C3303BA5-1AB2-431A-A272-8FF7A674D0DA}" type="presOf" srcId="{95C0EC19-40FE-4A39-B5FA-32EEF66DF3CF}" destId="{A9021A82-9E33-426E-91FC-A6DE96BE8DEC}" srcOrd="1" destOrd="0" presId="urn:microsoft.com/office/officeart/2005/8/layout/vProcess5"/>
    <dgm:cxn modelId="{9A4302B1-358C-46CB-BEB8-DDAE2FB67446}" type="presOf" srcId="{4A7CBD5A-C0B1-4706-BEA3-B9E6158F10CD}" destId="{CC73BB07-B1AF-42D1-915B-C9F14D2DDB69}" srcOrd="0" destOrd="0" presId="urn:microsoft.com/office/officeart/2005/8/layout/vProcess5"/>
    <dgm:cxn modelId="{1C8A6EB4-2505-45F4-9920-6427A8A89706}" type="presOf" srcId="{0FBD31D7-3311-4CE8-9F54-82E4EBA8B0CB}" destId="{41B63518-021B-4EEB-ADB6-CDEA9E6B2551}" srcOrd="1" destOrd="0" presId="urn:microsoft.com/office/officeart/2005/8/layout/vProcess5"/>
    <dgm:cxn modelId="{7AC79AEB-F997-48BB-9EF7-6DF492A9A19E}" srcId="{17CE0CD6-AE3B-491F-BFE9-074155514180}" destId="{95C0EC19-40FE-4A39-B5FA-32EEF66DF3CF}" srcOrd="2" destOrd="0" parTransId="{79BDB7E0-6997-4157-A7EE-1F31BA36A940}" sibTransId="{B7F27D73-6494-44DE-85FB-CC51FC7997E3}"/>
    <dgm:cxn modelId="{9245F7FE-4E48-45D4-8215-2544590921BE}" type="presOf" srcId="{F163F0C7-216B-4989-905A-51034ED362BC}" destId="{DE0A6CF3-C441-48C9-BC96-E8E3BA1D092D}" srcOrd="1" destOrd="0" presId="urn:microsoft.com/office/officeart/2005/8/layout/vProcess5"/>
    <dgm:cxn modelId="{E56687A4-0792-43C7-A67F-9B0BDC91F2D6}" type="presParOf" srcId="{C0EABC99-77D4-45E3-B4E6-BD9829F6FD00}" destId="{2AF9FD12-2668-48BE-B2E2-69926251DD8B}" srcOrd="0" destOrd="0" presId="urn:microsoft.com/office/officeart/2005/8/layout/vProcess5"/>
    <dgm:cxn modelId="{3F51190A-00B6-4A3E-BB5F-AD59A517E9FB}" type="presParOf" srcId="{C0EABC99-77D4-45E3-B4E6-BD9829F6FD00}" destId="{1CE5DFF8-7B7D-40D9-A6C6-0A2F6423B9AD}" srcOrd="1" destOrd="0" presId="urn:microsoft.com/office/officeart/2005/8/layout/vProcess5"/>
    <dgm:cxn modelId="{5DC76BC5-E38D-448E-9283-3F0ED4642100}" type="presParOf" srcId="{C0EABC99-77D4-45E3-B4E6-BD9829F6FD00}" destId="{9C8E6DC4-7737-4B62-AD80-886AD9F5E6B9}" srcOrd="2" destOrd="0" presId="urn:microsoft.com/office/officeart/2005/8/layout/vProcess5"/>
    <dgm:cxn modelId="{5FA26011-960D-4567-9DA9-E4E078F254E6}" type="presParOf" srcId="{C0EABC99-77D4-45E3-B4E6-BD9829F6FD00}" destId="{D9762440-4292-4810-9621-5101A7A1119C}" srcOrd="3" destOrd="0" presId="urn:microsoft.com/office/officeart/2005/8/layout/vProcess5"/>
    <dgm:cxn modelId="{FD69EA4A-CA95-4C45-8CC9-1CB429C98D6F}" type="presParOf" srcId="{C0EABC99-77D4-45E3-B4E6-BD9829F6FD00}" destId="{3000EA2A-4A72-49C0-A466-7AB4826ABA4B}" srcOrd="4" destOrd="0" presId="urn:microsoft.com/office/officeart/2005/8/layout/vProcess5"/>
    <dgm:cxn modelId="{2ED27598-1167-4E9E-96EE-2125AB04857D}" type="presParOf" srcId="{C0EABC99-77D4-45E3-B4E6-BD9829F6FD00}" destId="{CC73BB07-B1AF-42D1-915B-C9F14D2DDB69}" srcOrd="5" destOrd="0" presId="urn:microsoft.com/office/officeart/2005/8/layout/vProcess5"/>
    <dgm:cxn modelId="{BCD28170-2834-4AEA-9E88-53069E3BB0DE}" type="presParOf" srcId="{C0EABC99-77D4-45E3-B4E6-BD9829F6FD00}" destId="{DE0A6CF3-C441-48C9-BC96-E8E3BA1D092D}" srcOrd="6" destOrd="0" presId="urn:microsoft.com/office/officeart/2005/8/layout/vProcess5"/>
    <dgm:cxn modelId="{CCBE98AE-72B3-4220-AF92-6DDDCB7EF940}" type="presParOf" srcId="{C0EABC99-77D4-45E3-B4E6-BD9829F6FD00}" destId="{41B63518-021B-4EEB-ADB6-CDEA9E6B2551}" srcOrd="7" destOrd="0" presId="urn:microsoft.com/office/officeart/2005/8/layout/vProcess5"/>
    <dgm:cxn modelId="{8E34D308-7301-4C91-B9E7-35782CF92FE2}" type="presParOf" srcId="{C0EABC99-77D4-45E3-B4E6-BD9829F6FD00}" destId="{A9021A82-9E33-426E-91FC-A6DE96BE8DE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A87467-DE67-41AB-BD1D-58C0BCEE370C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4CCC316-3B34-492F-AA7F-63675472FCD0}">
      <dgm:prSet/>
      <dgm:spPr/>
      <dgm:t>
        <a:bodyPr/>
        <a:lstStyle/>
        <a:p>
          <a:r>
            <a:rPr lang="hu-HU"/>
            <a:t>Milyen fajták kerülnek tenyésztésre, és miért?</a:t>
          </a:r>
          <a:endParaRPr lang="en-US"/>
        </a:p>
      </dgm:t>
    </dgm:pt>
    <dgm:pt modelId="{DF3F2C02-6A23-42C9-8B21-D02A38C38D31}" type="parTrans" cxnId="{DDF5F413-A02B-41E5-9D57-B3860A8FADE0}">
      <dgm:prSet/>
      <dgm:spPr/>
      <dgm:t>
        <a:bodyPr/>
        <a:lstStyle/>
        <a:p>
          <a:endParaRPr lang="en-US"/>
        </a:p>
      </dgm:t>
    </dgm:pt>
    <dgm:pt modelId="{704F9EFA-AACE-42F9-85E1-3343C6704505}" type="sibTrans" cxnId="{DDF5F413-A02B-41E5-9D57-B3860A8FADE0}">
      <dgm:prSet/>
      <dgm:spPr/>
      <dgm:t>
        <a:bodyPr/>
        <a:lstStyle/>
        <a:p>
          <a:endParaRPr lang="en-US"/>
        </a:p>
      </dgm:t>
    </dgm:pt>
    <dgm:pt modelId="{6D9022C3-60C8-473D-98B6-E422A6027102}">
      <dgm:prSet/>
      <dgm:spPr/>
      <dgm:t>
        <a:bodyPr/>
        <a:lstStyle/>
        <a:p>
          <a:r>
            <a:rPr lang="hu-HU" dirty="0"/>
            <a:t>Milyen környezeti és állatjóléti előírások vonatkoznak a tartásra?</a:t>
          </a:r>
          <a:endParaRPr lang="en-US" dirty="0"/>
        </a:p>
      </dgm:t>
    </dgm:pt>
    <dgm:pt modelId="{C05D12EB-4AF6-490A-B8DA-870F62840874}" type="parTrans" cxnId="{6D274E6B-A0F7-4475-BC5C-A4A3B0B4A990}">
      <dgm:prSet/>
      <dgm:spPr/>
      <dgm:t>
        <a:bodyPr/>
        <a:lstStyle/>
        <a:p>
          <a:endParaRPr lang="en-US"/>
        </a:p>
      </dgm:t>
    </dgm:pt>
    <dgm:pt modelId="{BF313226-A4C4-4230-AD90-2F5708A9A4C5}" type="sibTrans" cxnId="{6D274E6B-A0F7-4475-BC5C-A4A3B0B4A990}">
      <dgm:prSet/>
      <dgm:spPr/>
      <dgm:t>
        <a:bodyPr/>
        <a:lstStyle/>
        <a:p>
          <a:endParaRPr lang="en-US"/>
        </a:p>
      </dgm:t>
    </dgm:pt>
    <dgm:pt modelId="{ABC3CA54-FADD-45B0-8780-072849E6E8F8}">
      <dgm:prSet/>
      <dgm:spPr/>
      <dgm:t>
        <a:bodyPr/>
        <a:lstStyle/>
        <a:p>
          <a:r>
            <a:rPr lang="hu-HU" dirty="0"/>
            <a:t>Hogyan biztosítják az egészséges növekedést és a stresszmentes tartást?</a:t>
          </a:r>
          <a:endParaRPr lang="en-US" dirty="0"/>
        </a:p>
      </dgm:t>
    </dgm:pt>
    <dgm:pt modelId="{8104B848-AEFA-48D7-B35B-0C037C1B5FBE}" type="parTrans" cxnId="{B54B134F-8F5F-4B85-9D23-885B31F9C1D3}">
      <dgm:prSet/>
      <dgm:spPr/>
      <dgm:t>
        <a:bodyPr/>
        <a:lstStyle/>
        <a:p>
          <a:endParaRPr lang="en-US"/>
        </a:p>
      </dgm:t>
    </dgm:pt>
    <dgm:pt modelId="{0BA59D8C-1F55-495A-9C70-3E5FCFC1B03F}" type="sibTrans" cxnId="{B54B134F-8F5F-4B85-9D23-885B31F9C1D3}">
      <dgm:prSet/>
      <dgm:spPr/>
      <dgm:t>
        <a:bodyPr/>
        <a:lstStyle/>
        <a:p>
          <a:endParaRPr lang="en-US"/>
        </a:p>
      </dgm:t>
    </dgm:pt>
    <dgm:pt modelId="{AD7BCFF3-C4E5-4B0F-9F93-EC835293E043}" type="pres">
      <dgm:prSet presAssocID="{DBA87467-DE67-41AB-BD1D-58C0BCEE370C}" presName="outerComposite" presStyleCnt="0">
        <dgm:presLayoutVars>
          <dgm:chMax val="5"/>
          <dgm:dir/>
          <dgm:resizeHandles val="exact"/>
        </dgm:presLayoutVars>
      </dgm:prSet>
      <dgm:spPr/>
    </dgm:pt>
    <dgm:pt modelId="{1EA5797A-2715-4261-9AF6-0D6D320D994F}" type="pres">
      <dgm:prSet presAssocID="{DBA87467-DE67-41AB-BD1D-58C0BCEE370C}" presName="dummyMaxCanvas" presStyleCnt="0">
        <dgm:presLayoutVars/>
      </dgm:prSet>
      <dgm:spPr/>
    </dgm:pt>
    <dgm:pt modelId="{489F8A27-1AE9-4692-BA52-39242DCE2469}" type="pres">
      <dgm:prSet presAssocID="{DBA87467-DE67-41AB-BD1D-58C0BCEE370C}" presName="ThreeNodes_1" presStyleLbl="node1" presStyleIdx="0" presStyleCnt="3">
        <dgm:presLayoutVars>
          <dgm:bulletEnabled val="1"/>
        </dgm:presLayoutVars>
      </dgm:prSet>
      <dgm:spPr/>
    </dgm:pt>
    <dgm:pt modelId="{6A6D4D49-197C-4AB4-8712-ED0777B4C51F}" type="pres">
      <dgm:prSet presAssocID="{DBA87467-DE67-41AB-BD1D-58C0BCEE370C}" presName="ThreeNodes_2" presStyleLbl="node1" presStyleIdx="1" presStyleCnt="3">
        <dgm:presLayoutVars>
          <dgm:bulletEnabled val="1"/>
        </dgm:presLayoutVars>
      </dgm:prSet>
      <dgm:spPr/>
    </dgm:pt>
    <dgm:pt modelId="{EFB04A20-7669-4236-AF78-9A34E3CAB0FC}" type="pres">
      <dgm:prSet presAssocID="{DBA87467-DE67-41AB-BD1D-58C0BCEE370C}" presName="ThreeNodes_3" presStyleLbl="node1" presStyleIdx="2" presStyleCnt="3">
        <dgm:presLayoutVars>
          <dgm:bulletEnabled val="1"/>
        </dgm:presLayoutVars>
      </dgm:prSet>
      <dgm:spPr/>
    </dgm:pt>
    <dgm:pt modelId="{9FD42E2C-9600-4E9C-90A8-87F1434233F5}" type="pres">
      <dgm:prSet presAssocID="{DBA87467-DE67-41AB-BD1D-58C0BCEE370C}" presName="ThreeConn_1-2" presStyleLbl="fgAccFollowNode1" presStyleIdx="0" presStyleCnt="2">
        <dgm:presLayoutVars>
          <dgm:bulletEnabled val="1"/>
        </dgm:presLayoutVars>
      </dgm:prSet>
      <dgm:spPr/>
    </dgm:pt>
    <dgm:pt modelId="{63BC3F6D-877D-41C2-960E-7BE21B383962}" type="pres">
      <dgm:prSet presAssocID="{DBA87467-DE67-41AB-BD1D-58C0BCEE370C}" presName="ThreeConn_2-3" presStyleLbl="fgAccFollowNode1" presStyleIdx="1" presStyleCnt="2">
        <dgm:presLayoutVars>
          <dgm:bulletEnabled val="1"/>
        </dgm:presLayoutVars>
      </dgm:prSet>
      <dgm:spPr/>
    </dgm:pt>
    <dgm:pt modelId="{2BE7509A-01DD-4BA6-9EEB-680BA6B1FE80}" type="pres">
      <dgm:prSet presAssocID="{DBA87467-DE67-41AB-BD1D-58C0BCEE370C}" presName="ThreeNodes_1_text" presStyleLbl="node1" presStyleIdx="2" presStyleCnt="3">
        <dgm:presLayoutVars>
          <dgm:bulletEnabled val="1"/>
        </dgm:presLayoutVars>
      </dgm:prSet>
      <dgm:spPr/>
    </dgm:pt>
    <dgm:pt modelId="{36A0395E-17CD-48AE-BE10-2D64A778ED74}" type="pres">
      <dgm:prSet presAssocID="{DBA87467-DE67-41AB-BD1D-58C0BCEE370C}" presName="ThreeNodes_2_text" presStyleLbl="node1" presStyleIdx="2" presStyleCnt="3">
        <dgm:presLayoutVars>
          <dgm:bulletEnabled val="1"/>
        </dgm:presLayoutVars>
      </dgm:prSet>
      <dgm:spPr/>
    </dgm:pt>
    <dgm:pt modelId="{1389E16E-5355-4815-AADF-B5D67A6001CF}" type="pres">
      <dgm:prSet presAssocID="{DBA87467-DE67-41AB-BD1D-58C0BCEE370C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9EDB4C04-32E8-41C7-AFE4-12837DCBE751}" type="presOf" srcId="{6D9022C3-60C8-473D-98B6-E422A6027102}" destId="{6A6D4D49-197C-4AB4-8712-ED0777B4C51F}" srcOrd="0" destOrd="0" presId="urn:microsoft.com/office/officeart/2005/8/layout/vProcess5"/>
    <dgm:cxn modelId="{02CB7F0D-51C4-4FC2-BF50-2018671A16C0}" type="presOf" srcId="{D4CCC316-3B34-492F-AA7F-63675472FCD0}" destId="{2BE7509A-01DD-4BA6-9EEB-680BA6B1FE80}" srcOrd="1" destOrd="0" presId="urn:microsoft.com/office/officeart/2005/8/layout/vProcess5"/>
    <dgm:cxn modelId="{DDF5F413-A02B-41E5-9D57-B3860A8FADE0}" srcId="{DBA87467-DE67-41AB-BD1D-58C0BCEE370C}" destId="{D4CCC316-3B34-492F-AA7F-63675472FCD0}" srcOrd="0" destOrd="0" parTransId="{DF3F2C02-6A23-42C9-8B21-D02A38C38D31}" sibTransId="{704F9EFA-AACE-42F9-85E1-3343C6704505}"/>
    <dgm:cxn modelId="{6D274E6B-A0F7-4475-BC5C-A4A3B0B4A990}" srcId="{DBA87467-DE67-41AB-BD1D-58C0BCEE370C}" destId="{6D9022C3-60C8-473D-98B6-E422A6027102}" srcOrd="1" destOrd="0" parTransId="{C05D12EB-4AF6-490A-B8DA-870F62840874}" sibTransId="{BF313226-A4C4-4230-AD90-2F5708A9A4C5}"/>
    <dgm:cxn modelId="{B54B134F-8F5F-4B85-9D23-885B31F9C1D3}" srcId="{DBA87467-DE67-41AB-BD1D-58C0BCEE370C}" destId="{ABC3CA54-FADD-45B0-8780-072849E6E8F8}" srcOrd="2" destOrd="0" parTransId="{8104B848-AEFA-48D7-B35B-0C037C1B5FBE}" sibTransId="{0BA59D8C-1F55-495A-9C70-3E5FCFC1B03F}"/>
    <dgm:cxn modelId="{17691051-96A0-449C-9669-B4D99FA0829B}" type="presOf" srcId="{BF313226-A4C4-4230-AD90-2F5708A9A4C5}" destId="{63BC3F6D-877D-41C2-960E-7BE21B383962}" srcOrd="0" destOrd="0" presId="urn:microsoft.com/office/officeart/2005/8/layout/vProcess5"/>
    <dgm:cxn modelId="{65B79571-1274-4C72-855F-1586F1C0D0CE}" type="presOf" srcId="{6D9022C3-60C8-473D-98B6-E422A6027102}" destId="{36A0395E-17CD-48AE-BE10-2D64A778ED74}" srcOrd="1" destOrd="0" presId="urn:microsoft.com/office/officeart/2005/8/layout/vProcess5"/>
    <dgm:cxn modelId="{B15900A7-B410-4165-9E91-82CC2BCD2362}" type="presOf" srcId="{704F9EFA-AACE-42F9-85E1-3343C6704505}" destId="{9FD42E2C-9600-4E9C-90A8-87F1434233F5}" srcOrd="0" destOrd="0" presId="urn:microsoft.com/office/officeart/2005/8/layout/vProcess5"/>
    <dgm:cxn modelId="{FA8F7FAE-05A7-43B4-8457-47742FCC42AA}" type="presOf" srcId="{D4CCC316-3B34-492F-AA7F-63675472FCD0}" destId="{489F8A27-1AE9-4692-BA52-39242DCE2469}" srcOrd="0" destOrd="0" presId="urn:microsoft.com/office/officeart/2005/8/layout/vProcess5"/>
    <dgm:cxn modelId="{8FD3DBB3-33F9-47E8-9145-1B6E0ED8129F}" type="presOf" srcId="{ABC3CA54-FADD-45B0-8780-072849E6E8F8}" destId="{EFB04A20-7669-4236-AF78-9A34E3CAB0FC}" srcOrd="0" destOrd="0" presId="urn:microsoft.com/office/officeart/2005/8/layout/vProcess5"/>
    <dgm:cxn modelId="{28A0F4C9-3D6D-4838-A5C8-3EB3D2B104BC}" type="presOf" srcId="{DBA87467-DE67-41AB-BD1D-58C0BCEE370C}" destId="{AD7BCFF3-C4E5-4B0F-9F93-EC835293E043}" srcOrd="0" destOrd="0" presId="urn:microsoft.com/office/officeart/2005/8/layout/vProcess5"/>
    <dgm:cxn modelId="{512912FF-BEAA-4119-A4A4-ECF713C661B0}" type="presOf" srcId="{ABC3CA54-FADD-45B0-8780-072849E6E8F8}" destId="{1389E16E-5355-4815-AADF-B5D67A6001CF}" srcOrd="1" destOrd="0" presId="urn:microsoft.com/office/officeart/2005/8/layout/vProcess5"/>
    <dgm:cxn modelId="{C297E406-E5E3-4863-8961-C650DCB24359}" type="presParOf" srcId="{AD7BCFF3-C4E5-4B0F-9F93-EC835293E043}" destId="{1EA5797A-2715-4261-9AF6-0D6D320D994F}" srcOrd="0" destOrd="0" presId="urn:microsoft.com/office/officeart/2005/8/layout/vProcess5"/>
    <dgm:cxn modelId="{E246F077-D640-4AD2-8472-09E589C68923}" type="presParOf" srcId="{AD7BCFF3-C4E5-4B0F-9F93-EC835293E043}" destId="{489F8A27-1AE9-4692-BA52-39242DCE2469}" srcOrd="1" destOrd="0" presId="urn:microsoft.com/office/officeart/2005/8/layout/vProcess5"/>
    <dgm:cxn modelId="{A1160F51-0F1D-4268-885B-E35CC7D9FF93}" type="presParOf" srcId="{AD7BCFF3-C4E5-4B0F-9F93-EC835293E043}" destId="{6A6D4D49-197C-4AB4-8712-ED0777B4C51F}" srcOrd="2" destOrd="0" presId="urn:microsoft.com/office/officeart/2005/8/layout/vProcess5"/>
    <dgm:cxn modelId="{EE4FFA65-FC7C-4193-B40E-19330ACD99F3}" type="presParOf" srcId="{AD7BCFF3-C4E5-4B0F-9F93-EC835293E043}" destId="{EFB04A20-7669-4236-AF78-9A34E3CAB0FC}" srcOrd="3" destOrd="0" presId="urn:microsoft.com/office/officeart/2005/8/layout/vProcess5"/>
    <dgm:cxn modelId="{37AB1D29-77FC-44D2-8C96-4209E437593A}" type="presParOf" srcId="{AD7BCFF3-C4E5-4B0F-9F93-EC835293E043}" destId="{9FD42E2C-9600-4E9C-90A8-87F1434233F5}" srcOrd="4" destOrd="0" presId="urn:microsoft.com/office/officeart/2005/8/layout/vProcess5"/>
    <dgm:cxn modelId="{FCFE027D-C762-4B53-99BD-C91A30501A24}" type="presParOf" srcId="{AD7BCFF3-C4E5-4B0F-9F93-EC835293E043}" destId="{63BC3F6D-877D-41C2-960E-7BE21B383962}" srcOrd="5" destOrd="0" presId="urn:microsoft.com/office/officeart/2005/8/layout/vProcess5"/>
    <dgm:cxn modelId="{1D36717F-DA7D-432C-8AEA-412B936DF2AA}" type="presParOf" srcId="{AD7BCFF3-C4E5-4B0F-9F93-EC835293E043}" destId="{2BE7509A-01DD-4BA6-9EEB-680BA6B1FE80}" srcOrd="6" destOrd="0" presId="urn:microsoft.com/office/officeart/2005/8/layout/vProcess5"/>
    <dgm:cxn modelId="{41E04AAB-A159-4558-B7F3-EFB7207EB6C2}" type="presParOf" srcId="{AD7BCFF3-C4E5-4B0F-9F93-EC835293E043}" destId="{36A0395E-17CD-48AE-BE10-2D64A778ED74}" srcOrd="7" destOrd="0" presId="urn:microsoft.com/office/officeart/2005/8/layout/vProcess5"/>
    <dgm:cxn modelId="{40E2CE2D-37C7-4CE1-86BE-D0C438A0EB96}" type="presParOf" srcId="{AD7BCFF3-C4E5-4B0F-9F93-EC835293E043}" destId="{1389E16E-5355-4815-AADF-B5D67A6001C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A784A4-A990-4C25-B3A8-669B7767B5CC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D8D0EC2-F903-41F5-979A-AB7BC8E3CE59}">
      <dgm:prSet/>
      <dgm:spPr/>
      <dgm:t>
        <a:bodyPr/>
        <a:lstStyle/>
        <a:p>
          <a:r>
            <a:rPr lang="hu-HU" dirty="0"/>
            <a:t>Milyen alapanyagokból áll a brojlercsirke takarmánya?</a:t>
          </a:r>
          <a:endParaRPr lang="en-US" dirty="0"/>
        </a:p>
      </dgm:t>
    </dgm:pt>
    <dgm:pt modelId="{FD05EF44-3383-4697-94DC-A27E85F05F2A}" type="parTrans" cxnId="{A2B4C1C7-F5F8-40D0-89FD-BE1A557F7AC1}">
      <dgm:prSet/>
      <dgm:spPr/>
      <dgm:t>
        <a:bodyPr/>
        <a:lstStyle/>
        <a:p>
          <a:endParaRPr lang="en-US"/>
        </a:p>
      </dgm:t>
    </dgm:pt>
    <dgm:pt modelId="{C1E30E48-3E91-484A-892B-4ADFF7E15ED7}" type="sibTrans" cxnId="{A2B4C1C7-F5F8-40D0-89FD-BE1A557F7AC1}">
      <dgm:prSet/>
      <dgm:spPr/>
      <dgm:t>
        <a:bodyPr/>
        <a:lstStyle/>
        <a:p>
          <a:endParaRPr lang="en-US"/>
        </a:p>
      </dgm:t>
    </dgm:pt>
    <dgm:pt modelId="{63CD23AE-4E14-46C1-A3D1-1B8F6A86D397}">
      <dgm:prSet/>
      <dgm:spPr>
        <a:solidFill>
          <a:srgbClr val="8EB21E"/>
        </a:solidFill>
      </dgm:spPr>
      <dgm:t>
        <a:bodyPr/>
        <a:lstStyle/>
        <a:p>
          <a:r>
            <a:rPr lang="hu-HU" dirty="0"/>
            <a:t>Hogyan biztosítják a takarmány minőségét és biztonságát?</a:t>
          </a:r>
          <a:endParaRPr lang="en-US" dirty="0"/>
        </a:p>
      </dgm:t>
    </dgm:pt>
    <dgm:pt modelId="{813B3565-D717-43D5-8183-A1193D125E5C}" type="parTrans" cxnId="{F52D1C15-887D-4A22-A587-11C2D00792B2}">
      <dgm:prSet/>
      <dgm:spPr/>
      <dgm:t>
        <a:bodyPr/>
        <a:lstStyle/>
        <a:p>
          <a:endParaRPr lang="en-US"/>
        </a:p>
      </dgm:t>
    </dgm:pt>
    <dgm:pt modelId="{B9D21391-D399-48C8-9A2B-45AF1DBEC9D3}" type="sibTrans" cxnId="{F52D1C15-887D-4A22-A587-11C2D00792B2}">
      <dgm:prSet/>
      <dgm:spPr/>
      <dgm:t>
        <a:bodyPr/>
        <a:lstStyle/>
        <a:p>
          <a:endParaRPr lang="en-US"/>
        </a:p>
      </dgm:t>
    </dgm:pt>
    <dgm:pt modelId="{6F550FDF-5809-443A-9F07-B98B52ECDBB0}">
      <dgm:prSet/>
      <dgm:spPr>
        <a:solidFill>
          <a:srgbClr val="196B24"/>
        </a:solidFill>
      </dgm:spPr>
      <dgm:t>
        <a:bodyPr/>
        <a:lstStyle/>
        <a:p>
          <a:r>
            <a:rPr lang="hu-HU"/>
            <a:t>Milyen előírások vonatkoznak a tiltott anyagokra és antibiotikumokra?</a:t>
          </a:r>
          <a:endParaRPr lang="en-US"/>
        </a:p>
      </dgm:t>
    </dgm:pt>
    <dgm:pt modelId="{5617634B-3450-4179-86A1-203C003A0FB4}" type="parTrans" cxnId="{481D77D5-E358-4A1B-83CA-4E302840FCE4}">
      <dgm:prSet/>
      <dgm:spPr/>
      <dgm:t>
        <a:bodyPr/>
        <a:lstStyle/>
        <a:p>
          <a:endParaRPr lang="en-US"/>
        </a:p>
      </dgm:t>
    </dgm:pt>
    <dgm:pt modelId="{76A73259-12A0-4FEE-9078-E72128EDD1CB}" type="sibTrans" cxnId="{481D77D5-E358-4A1B-83CA-4E302840FCE4}">
      <dgm:prSet/>
      <dgm:spPr/>
      <dgm:t>
        <a:bodyPr/>
        <a:lstStyle/>
        <a:p>
          <a:endParaRPr lang="en-US"/>
        </a:p>
      </dgm:t>
    </dgm:pt>
    <dgm:pt modelId="{08F7092A-E5DC-4FCC-AF3D-D67AB757EE50}" type="pres">
      <dgm:prSet presAssocID="{87A784A4-A990-4C25-B3A8-669B7767B5CC}" presName="outerComposite" presStyleCnt="0">
        <dgm:presLayoutVars>
          <dgm:chMax val="5"/>
          <dgm:dir/>
          <dgm:resizeHandles val="exact"/>
        </dgm:presLayoutVars>
      </dgm:prSet>
      <dgm:spPr/>
    </dgm:pt>
    <dgm:pt modelId="{CE9393DD-91AD-430D-BBB0-4104741839F9}" type="pres">
      <dgm:prSet presAssocID="{87A784A4-A990-4C25-B3A8-669B7767B5CC}" presName="dummyMaxCanvas" presStyleCnt="0">
        <dgm:presLayoutVars/>
      </dgm:prSet>
      <dgm:spPr/>
    </dgm:pt>
    <dgm:pt modelId="{A6B34E14-BDBD-4BE9-B508-B81546EFD1D0}" type="pres">
      <dgm:prSet presAssocID="{87A784A4-A990-4C25-B3A8-669B7767B5CC}" presName="ThreeNodes_1" presStyleLbl="node1" presStyleIdx="0" presStyleCnt="3">
        <dgm:presLayoutVars>
          <dgm:bulletEnabled val="1"/>
        </dgm:presLayoutVars>
      </dgm:prSet>
      <dgm:spPr/>
    </dgm:pt>
    <dgm:pt modelId="{05FB3673-A0BB-4B86-B004-CAE28C7B43B2}" type="pres">
      <dgm:prSet presAssocID="{87A784A4-A990-4C25-B3A8-669B7767B5CC}" presName="ThreeNodes_2" presStyleLbl="node1" presStyleIdx="1" presStyleCnt="3">
        <dgm:presLayoutVars>
          <dgm:bulletEnabled val="1"/>
        </dgm:presLayoutVars>
      </dgm:prSet>
      <dgm:spPr/>
    </dgm:pt>
    <dgm:pt modelId="{5109FA47-BCBF-4DD9-AD0C-947273029035}" type="pres">
      <dgm:prSet presAssocID="{87A784A4-A990-4C25-B3A8-669B7767B5CC}" presName="ThreeNodes_3" presStyleLbl="node1" presStyleIdx="2" presStyleCnt="3">
        <dgm:presLayoutVars>
          <dgm:bulletEnabled val="1"/>
        </dgm:presLayoutVars>
      </dgm:prSet>
      <dgm:spPr/>
    </dgm:pt>
    <dgm:pt modelId="{E049A899-9624-423D-BDCE-79C671829549}" type="pres">
      <dgm:prSet presAssocID="{87A784A4-A990-4C25-B3A8-669B7767B5CC}" presName="ThreeConn_1-2" presStyleLbl="fgAccFollowNode1" presStyleIdx="0" presStyleCnt="2">
        <dgm:presLayoutVars>
          <dgm:bulletEnabled val="1"/>
        </dgm:presLayoutVars>
      </dgm:prSet>
      <dgm:spPr/>
    </dgm:pt>
    <dgm:pt modelId="{E9F9E4E4-2ED7-45CC-8C68-FD4802F90864}" type="pres">
      <dgm:prSet presAssocID="{87A784A4-A990-4C25-B3A8-669B7767B5CC}" presName="ThreeConn_2-3" presStyleLbl="fgAccFollowNode1" presStyleIdx="1" presStyleCnt="2">
        <dgm:presLayoutVars>
          <dgm:bulletEnabled val="1"/>
        </dgm:presLayoutVars>
      </dgm:prSet>
      <dgm:spPr/>
    </dgm:pt>
    <dgm:pt modelId="{0A016292-F8C0-4200-9ACC-09A89C578C78}" type="pres">
      <dgm:prSet presAssocID="{87A784A4-A990-4C25-B3A8-669B7767B5CC}" presName="ThreeNodes_1_text" presStyleLbl="node1" presStyleIdx="2" presStyleCnt="3">
        <dgm:presLayoutVars>
          <dgm:bulletEnabled val="1"/>
        </dgm:presLayoutVars>
      </dgm:prSet>
      <dgm:spPr/>
    </dgm:pt>
    <dgm:pt modelId="{DF5A14B7-9469-4AC6-AA51-D341EEEB1A01}" type="pres">
      <dgm:prSet presAssocID="{87A784A4-A990-4C25-B3A8-669B7767B5CC}" presName="ThreeNodes_2_text" presStyleLbl="node1" presStyleIdx="2" presStyleCnt="3">
        <dgm:presLayoutVars>
          <dgm:bulletEnabled val="1"/>
        </dgm:presLayoutVars>
      </dgm:prSet>
      <dgm:spPr/>
    </dgm:pt>
    <dgm:pt modelId="{3800E988-14BB-4328-9D6E-8A3E1CF6B3B1}" type="pres">
      <dgm:prSet presAssocID="{87A784A4-A990-4C25-B3A8-669B7767B5CC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9A227905-ABA2-480B-911F-4A079FD76F97}" type="presOf" srcId="{63CD23AE-4E14-46C1-A3D1-1B8F6A86D397}" destId="{05FB3673-A0BB-4B86-B004-CAE28C7B43B2}" srcOrd="0" destOrd="0" presId="urn:microsoft.com/office/officeart/2005/8/layout/vProcess5"/>
    <dgm:cxn modelId="{ED812514-6EC2-4187-B4BF-0283119FFF77}" type="presOf" srcId="{6F550FDF-5809-443A-9F07-B98B52ECDBB0}" destId="{5109FA47-BCBF-4DD9-AD0C-947273029035}" srcOrd="0" destOrd="0" presId="urn:microsoft.com/office/officeart/2005/8/layout/vProcess5"/>
    <dgm:cxn modelId="{F52D1C15-887D-4A22-A587-11C2D00792B2}" srcId="{87A784A4-A990-4C25-B3A8-669B7767B5CC}" destId="{63CD23AE-4E14-46C1-A3D1-1B8F6A86D397}" srcOrd="1" destOrd="0" parTransId="{813B3565-D717-43D5-8183-A1193D125E5C}" sibTransId="{B9D21391-D399-48C8-9A2B-45AF1DBEC9D3}"/>
    <dgm:cxn modelId="{8EDCB852-5E42-4AA2-926F-28A8B96E2CD3}" type="presOf" srcId="{87A784A4-A990-4C25-B3A8-669B7767B5CC}" destId="{08F7092A-E5DC-4FCC-AF3D-D67AB757EE50}" srcOrd="0" destOrd="0" presId="urn:microsoft.com/office/officeart/2005/8/layout/vProcess5"/>
    <dgm:cxn modelId="{37A9CD7A-436D-4E01-A745-203410EC21C0}" type="presOf" srcId="{AD8D0EC2-F903-41F5-979A-AB7BC8E3CE59}" destId="{0A016292-F8C0-4200-9ACC-09A89C578C78}" srcOrd="1" destOrd="0" presId="urn:microsoft.com/office/officeart/2005/8/layout/vProcess5"/>
    <dgm:cxn modelId="{83812089-DB17-44EA-940F-B15AB4365E27}" type="presOf" srcId="{C1E30E48-3E91-484A-892B-4ADFF7E15ED7}" destId="{E049A899-9624-423D-BDCE-79C671829549}" srcOrd="0" destOrd="0" presId="urn:microsoft.com/office/officeart/2005/8/layout/vProcess5"/>
    <dgm:cxn modelId="{660F409A-D222-463C-9228-85F7BE069C99}" type="presOf" srcId="{AD8D0EC2-F903-41F5-979A-AB7BC8E3CE59}" destId="{A6B34E14-BDBD-4BE9-B508-B81546EFD1D0}" srcOrd="0" destOrd="0" presId="urn:microsoft.com/office/officeart/2005/8/layout/vProcess5"/>
    <dgm:cxn modelId="{C2DE93AF-C677-4F99-8539-435696CADD93}" type="presOf" srcId="{6F550FDF-5809-443A-9F07-B98B52ECDBB0}" destId="{3800E988-14BB-4328-9D6E-8A3E1CF6B3B1}" srcOrd="1" destOrd="0" presId="urn:microsoft.com/office/officeart/2005/8/layout/vProcess5"/>
    <dgm:cxn modelId="{A2B4C1C7-F5F8-40D0-89FD-BE1A557F7AC1}" srcId="{87A784A4-A990-4C25-B3A8-669B7767B5CC}" destId="{AD8D0EC2-F903-41F5-979A-AB7BC8E3CE59}" srcOrd="0" destOrd="0" parTransId="{FD05EF44-3383-4697-94DC-A27E85F05F2A}" sibTransId="{C1E30E48-3E91-484A-892B-4ADFF7E15ED7}"/>
    <dgm:cxn modelId="{481D77D5-E358-4A1B-83CA-4E302840FCE4}" srcId="{87A784A4-A990-4C25-B3A8-669B7767B5CC}" destId="{6F550FDF-5809-443A-9F07-B98B52ECDBB0}" srcOrd="2" destOrd="0" parTransId="{5617634B-3450-4179-86A1-203C003A0FB4}" sibTransId="{76A73259-12A0-4FEE-9078-E72128EDD1CB}"/>
    <dgm:cxn modelId="{0AA707EF-5EC6-4CC9-B9F5-EDD0981B8292}" type="presOf" srcId="{B9D21391-D399-48C8-9A2B-45AF1DBEC9D3}" destId="{E9F9E4E4-2ED7-45CC-8C68-FD4802F90864}" srcOrd="0" destOrd="0" presId="urn:microsoft.com/office/officeart/2005/8/layout/vProcess5"/>
    <dgm:cxn modelId="{72A2E4FA-C62F-41A7-B38D-FA6C63EC3A41}" type="presOf" srcId="{63CD23AE-4E14-46C1-A3D1-1B8F6A86D397}" destId="{DF5A14B7-9469-4AC6-AA51-D341EEEB1A01}" srcOrd="1" destOrd="0" presId="urn:microsoft.com/office/officeart/2005/8/layout/vProcess5"/>
    <dgm:cxn modelId="{3CD3C6C4-7B59-4F0F-8A80-64BF898E06AF}" type="presParOf" srcId="{08F7092A-E5DC-4FCC-AF3D-D67AB757EE50}" destId="{CE9393DD-91AD-430D-BBB0-4104741839F9}" srcOrd="0" destOrd="0" presId="urn:microsoft.com/office/officeart/2005/8/layout/vProcess5"/>
    <dgm:cxn modelId="{0BEE864D-0656-4DEC-918A-D72EEF9DEF35}" type="presParOf" srcId="{08F7092A-E5DC-4FCC-AF3D-D67AB757EE50}" destId="{A6B34E14-BDBD-4BE9-B508-B81546EFD1D0}" srcOrd="1" destOrd="0" presId="urn:microsoft.com/office/officeart/2005/8/layout/vProcess5"/>
    <dgm:cxn modelId="{78AF2484-E804-46A8-BF41-27611532FFED}" type="presParOf" srcId="{08F7092A-E5DC-4FCC-AF3D-D67AB757EE50}" destId="{05FB3673-A0BB-4B86-B004-CAE28C7B43B2}" srcOrd="2" destOrd="0" presId="urn:microsoft.com/office/officeart/2005/8/layout/vProcess5"/>
    <dgm:cxn modelId="{B5EEF08B-78A3-4929-9ABB-19461A3FB1EA}" type="presParOf" srcId="{08F7092A-E5DC-4FCC-AF3D-D67AB757EE50}" destId="{5109FA47-BCBF-4DD9-AD0C-947273029035}" srcOrd="3" destOrd="0" presId="urn:microsoft.com/office/officeart/2005/8/layout/vProcess5"/>
    <dgm:cxn modelId="{3FDCB07E-4583-4991-94B2-2B7E7988D444}" type="presParOf" srcId="{08F7092A-E5DC-4FCC-AF3D-D67AB757EE50}" destId="{E049A899-9624-423D-BDCE-79C671829549}" srcOrd="4" destOrd="0" presId="urn:microsoft.com/office/officeart/2005/8/layout/vProcess5"/>
    <dgm:cxn modelId="{04E5D523-80BC-43B4-8F10-BED07CA733E0}" type="presParOf" srcId="{08F7092A-E5DC-4FCC-AF3D-D67AB757EE50}" destId="{E9F9E4E4-2ED7-45CC-8C68-FD4802F90864}" srcOrd="5" destOrd="0" presId="urn:microsoft.com/office/officeart/2005/8/layout/vProcess5"/>
    <dgm:cxn modelId="{EE78F892-CD23-4869-92D2-C2646546210A}" type="presParOf" srcId="{08F7092A-E5DC-4FCC-AF3D-D67AB757EE50}" destId="{0A016292-F8C0-4200-9ACC-09A89C578C78}" srcOrd="6" destOrd="0" presId="urn:microsoft.com/office/officeart/2005/8/layout/vProcess5"/>
    <dgm:cxn modelId="{34F62FA0-4DB3-422C-9A6B-227F78C86C9A}" type="presParOf" srcId="{08F7092A-E5DC-4FCC-AF3D-D67AB757EE50}" destId="{DF5A14B7-9469-4AC6-AA51-D341EEEB1A01}" srcOrd="7" destOrd="0" presId="urn:microsoft.com/office/officeart/2005/8/layout/vProcess5"/>
    <dgm:cxn modelId="{534B3E5C-3A3D-4B2A-ACC2-63B4D5F23B00}" type="presParOf" srcId="{08F7092A-E5DC-4FCC-AF3D-D67AB757EE50}" destId="{3800E988-14BB-4328-9D6E-8A3E1CF6B3B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B74DCC-3F5C-4F18-9E1D-6F5B69CEB46F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84CF69B-8F1C-4ABE-B4D4-78BAC21B49E4}">
      <dgm:prSet/>
      <dgm:spPr/>
      <dgm:t>
        <a:bodyPr/>
        <a:lstStyle/>
        <a:p>
          <a:r>
            <a:rPr lang="hu-HU"/>
            <a:t>Milyen gyakori betegségek fordulnak elő a brojlercsirkéknél?</a:t>
          </a:r>
          <a:endParaRPr lang="en-US"/>
        </a:p>
      </dgm:t>
    </dgm:pt>
    <dgm:pt modelId="{5DDFD718-0FD5-4E3E-A96E-27CA1ABCCF4A}" type="parTrans" cxnId="{C111894F-E023-47B1-8CB3-0B7DE168DDAC}">
      <dgm:prSet/>
      <dgm:spPr/>
      <dgm:t>
        <a:bodyPr/>
        <a:lstStyle/>
        <a:p>
          <a:endParaRPr lang="en-US"/>
        </a:p>
      </dgm:t>
    </dgm:pt>
    <dgm:pt modelId="{A8D0D51D-AA26-4761-A672-29B7D3056CDC}" type="sibTrans" cxnId="{C111894F-E023-47B1-8CB3-0B7DE168DDAC}">
      <dgm:prSet/>
      <dgm:spPr/>
      <dgm:t>
        <a:bodyPr/>
        <a:lstStyle/>
        <a:p>
          <a:endParaRPr lang="en-US"/>
        </a:p>
      </dgm:t>
    </dgm:pt>
    <dgm:pt modelId="{6791C79F-3F4B-4E64-B868-C54C13FD349E}">
      <dgm:prSet/>
      <dgm:spPr/>
      <dgm:t>
        <a:bodyPr/>
        <a:lstStyle/>
        <a:p>
          <a:r>
            <a:rPr lang="hu-HU"/>
            <a:t>Hogyan történik a megelőző egészségügyi ellenőrzés?</a:t>
          </a:r>
          <a:endParaRPr lang="en-US"/>
        </a:p>
      </dgm:t>
    </dgm:pt>
    <dgm:pt modelId="{AD0561D7-07EB-49B7-B027-19D4403DD00C}" type="parTrans" cxnId="{81724BCA-EE8F-439C-8F9F-5D63F646E305}">
      <dgm:prSet/>
      <dgm:spPr/>
      <dgm:t>
        <a:bodyPr/>
        <a:lstStyle/>
        <a:p>
          <a:endParaRPr lang="en-US"/>
        </a:p>
      </dgm:t>
    </dgm:pt>
    <dgm:pt modelId="{1F503AE2-0826-43D0-8750-A21885D4E441}" type="sibTrans" cxnId="{81724BCA-EE8F-439C-8F9F-5D63F646E305}">
      <dgm:prSet/>
      <dgm:spPr/>
      <dgm:t>
        <a:bodyPr/>
        <a:lstStyle/>
        <a:p>
          <a:endParaRPr lang="en-US"/>
        </a:p>
      </dgm:t>
    </dgm:pt>
    <dgm:pt modelId="{FA2F7E63-A56C-404C-A290-77DD78E56E9B}">
      <dgm:prSet/>
      <dgm:spPr/>
      <dgm:t>
        <a:bodyPr/>
        <a:lstStyle/>
        <a:p>
          <a:r>
            <a:rPr lang="hu-HU"/>
            <a:t>Milyen szerepe van a propolisznak és egyéb természetes anyagoknak a brojlerellátásban?</a:t>
          </a:r>
          <a:endParaRPr lang="en-US"/>
        </a:p>
      </dgm:t>
    </dgm:pt>
    <dgm:pt modelId="{819364A3-2B14-45BB-BBBF-E31A9CD75BCD}" type="parTrans" cxnId="{52D9FE7D-FDEF-4867-9317-1C487EFE80C8}">
      <dgm:prSet/>
      <dgm:spPr/>
      <dgm:t>
        <a:bodyPr/>
        <a:lstStyle/>
        <a:p>
          <a:endParaRPr lang="en-US"/>
        </a:p>
      </dgm:t>
    </dgm:pt>
    <dgm:pt modelId="{9E8B22F0-513B-47D1-858F-B2096A92ACF4}" type="sibTrans" cxnId="{52D9FE7D-FDEF-4867-9317-1C487EFE80C8}">
      <dgm:prSet/>
      <dgm:spPr/>
      <dgm:t>
        <a:bodyPr/>
        <a:lstStyle/>
        <a:p>
          <a:endParaRPr lang="en-US"/>
        </a:p>
      </dgm:t>
    </dgm:pt>
    <dgm:pt modelId="{A2F4E514-7099-45F6-9626-DC1D8FD27EEE}" type="pres">
      <dgm:prSet presAssocID="{30B74DCC-3F5C-4F18-9E1D-6F5B69CEB46F}" presName="outerComposite" presStyleCnt="0">
        <dgm:presLayoutVars>
          <dgm:chMax val="5"/>
          <dgm:dir/>
          <dgm:resizeHandles val="exact"/>
        </dgm:presLayoutVars>
      </dgm:prSet>
      <dgm:spPr/>
    </dgm:pt>
    <dgm:pt modelId="{A2A4E8F4-1C26-4CAE-86FC-466285C97906}" type="pres">
      <dgm:prSet presAssocID="{30B74DCC-3F5C-4F18-9E1D-6F5B69CEB46F}" presName="dummyMaxCanvas" presStyleCnt="0">
        <dgm:presLayoutVars/>
      </dgm:prSet>
      <dgm:spPr/>
    </dgm:pt>
    <dgm:pt modelId="{657A7D7F-68DE-41BD-8CDD-F59EE5B0F145}" type="pres">
      <dgm:prSet presAssocID="{30B74DCC-3F5C-4F18-9E1D-6F5B69CEB46F}" presName="ThreeNodes_1" presStyleLbl="node1" presStyleIdx="0" presStyleCnt="3">
        <dgm:presLayoutVars>
          <dgm:bulletEnabled val="1"/>
        </dgm:presLayoutVars>
      </dgm:prSet>
      <dgm:spPr/>
    </dgm:pt>
    <dgm:pt modelId="{4517A9B3-6DBA-4CC7-94B6-F53EE5CE149F}" type="pres">
      <dgm:prSet presAssocID="{30B74DCC-3F5C-4F18-9E1D-6F5B69CEB46F}" presName="ThreeNodes_2" presStyleLbl="node1" presStyleIdx="1" presStyleCnt="3">
        <dgm:presLayoutVars>
          <dgm:bulletEnabled val="1"/>
        </dgm:presLayoutVars>
      </dgm:prSet>
      <dgm:spPr/>
    </dgm:pt>
    <dgm:pt modelId="{D8309F6C-4651-4A88-8324-61ECDACCEF5C}" type="pres">
      <dgm:prSet presAssocID="{30B74DCC-3F5C-4F18-9E1D-6F5B69CEB46F}" presName="ThreeNodes_3" presStyleLbl="node1" presStyleIdx="2" presStyleCnt="3">
        <dgm:presLayoutVars>
          <dgm:bulletEnabled val="1"/>
        </dgm:presLayoutVars>
      </dgm:prSet>
      <dgm:spPr/>
    </dgm:pt>
    <dgm:pt modelId="{A0CCB4F7-9410-4783-BA70-ED5EFC17B611}" type="pres">
      <dgm:prSet presAssocID="{30B74DCC-3F5C-4F18-9E1D-6F5B69CEB46F}" presName="ThreeConn_1-2" presStyleLbl="fgAccFollowNode1" presStyleIdx="0" presStyleCnt="2">
        <dgm:presLayoutVars>
          <dgm:bulletEnabled val="1"/>
        </dgm:presLayoutVars>
      </dgm:prSet>
      <dgm:spPr/>
    </dgm:pt>
    <dgm:pt modelId="{8C678AC1-C344-4B51-829E-245AE9307F1F}" type="pres">
      <dgm:prSet presAssocID="{30B74DCC-3F5C-4F18-9E1D-6F5B69CEB46F}" presName="ThreeConn_2-3" presStyleLbl="fgAccFollowNode1" presStyleIdx="1" presStyleCnt="2">
        <dgm:presLayoutVars>
          <dgm:bulletEnabled val="1"/>
        </dgm:presLayoutVars>
      </dgm:prSet>
      <dgm:spPr/>
    </dgm:pt>
    <dgm:pt modelId="{EAD9CD6C-2968-4090-AA35-2E1D06941A1C}" type="pres">
      <dgm:prSet presAssocID="{30B74DCC-3F5C-4F18-9E1D-6F5B69CEB46F}" presName="ThreeNodes_1_text" presStyleLbl="node1" presStyleIdx="2" presStyleCnt="3">
        <dgm:presLayoutVars>
          <dgm:bulletEnabled val="1"/>
        </dgm:presLayoutVars>
      </dgm:prSet>
      <dgm:spPr/>
    </dgm:pt>
    <dgm:pt modelId="{BD6A8787-FA6B-459D-9CE9-CE0E9871CA56}" type="pres">
      <dgm:prSet presAssocID="{30B74DCC-3F5C-4F18-9E1D-6F5B69CEB46F}" presName="ThreeNodes_2_text" presStyleLbl="node1" presStyleIdx="2" presStyleCnt="3">
        <dgm:presLayoutVars>
          <dgm:bulletEnabled val="1"/>
        </dgm:presLayoutVars>
      </dgm:prSet>
      <dgm:spPr/>
    </dgm:pt>
    <dgm:pt modelId="{D26CC3F5-3AD3-4F75-820D-F66D70C7C0A6}" type="pres">
      <dgm:prSet presAssocID="{30B74DCC-3F5C-4F18-9E1D-6F5B69CEB46F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95871121-3DE5-4C1E-902A-9AF0B5CA8B53}" type="presOf" srcId="{FA2F7E63-A56C-404C-A290-77DD78E56E9B}" destId="{D26CC3F5-3AD3-4F75-820D-F66D70C7C0A6}" srcOrd="1" destOrd="0" presId="urn:microsoft.com/office/officeart/2005/8/layout/vProcess5"/>
    <dgm:cxn modelId="{CFED3D3A-45D0-4EC0-9D76-E85A07CAB91D}" type="presOf" srcId="{1F503AE2-0826-43D0-8750-A21885D4E441}" destId="{8C678AC1-C344-4B51-829E-245AE9307F1F}" srcOrd="0" destOrd="0" presId="urn:microsoft.com/office/officeart/2005/8/layout/vProcess5"/>
    <dgm:cxn modelId="{C111894F-E023-47B1-8CB3-0B7DE168DDAC}" srcId="{30B74DCC-3F5C-4F18-9E1D-6F5B69CEB46F}" destId="{084CF69B-8F1C-4ABE-B4D4-78BAC21B49E4}" srcOrd="0" destOrd="0" parTransId="{5DDFD718-0FD5-4E3E-A96E-27CA1ABCCF4A}" sibTransId="{A8D0D51D-AA26-4761-A672-29B7D3056CDC}"/>
    <dgm:cxn modelId="{E9367D70-4393-417C-BEDF-038B453AC264}" type="presOf" srcId="{084CF69B-8F1C-4ABE-B4D4-78BAC21B49E4}" destId="{657A7D7F-68DE-41BD-8CDD-F59EE5B0F145}" srcOrd="0" destOrd="0" presId="urn:microsoft.com/office/officeart/2005/8/layout/vProcess5"/>
    <dgm:cxn modelId="{4F0E8558-1331-4E63-870D-0BDD40BB0E22}" type="presOf" srcId="{6791C79F-3F4B-4E64-B868-C54C13FD349E}" destId="{4517A9B3-6DBA-4CC7-94B6-F53EE5CE149F}" srcOrd="0" destOrd="0" presId="urn:microsoft.com/office/officeart/2005/8/layout/vProcess5"/>
    <dgm:cxn modelId="{52D9FE7D-FDEF-4867-9317-1C487EFE80C8}" srcId="{30B74DCC-3F5C-4F18-9E1D-6F5B69CEB46F}" destId="{FA2F7E63-A56C-404C-A290-77DD78E56E9B}" srcOrd="2" destOrd="0" parTransId="{819364A3-2B14-45BB-BBBF-E31A9CD75BCD}" sibTransId="{9E8B22F0-513B-47D1-858F-B2096A92ACF4}"/>
    <dgm:cxn modelId="{7C4B008D-A083-4C7C-95E1-FCF9020F2A93}" type="presOf" srcId="{30B74DCC-3F5C-4F18-9E1D-6F5B69CEB46F}" destId="{A2F4E514-7099-45F6-9626-DC1D8FD27EEE}" srcOrd="0" destOrd="0" presId="urn:microsoft.com/office/officeart/2005/8/layout/vProcess5"/>
    <dgm:cxn modelId="{0CBD10A4-5B52-46C8-9264-574E47BCD6A6}" type="presOf" srcId="{A8D0D51D-AA26-4761-A672-29B7D3056CDC}" destId="{A0CCB4F7-9410-4783-BA70-ED5EFC17B611}" srcOrd="0" destOrd="0" presId="urn:microsoft.com/office/officeart/2005/8/layout/vProcess5"/>
    <dgm:cxn modelId="{C0239DB6-0A2E-4864-9255-169E27ACE17E}" type="presOf" srcId="{084CF69B-8F1C-4ABE-B4D4-78BAC21B49E4}" destId="{EAD9CD6C-2968-4090-AA35-2E1D06941A1C}" srcOrd="1" destOrd="0" presId="urn:microsoft.com/office/officeart/2005/8/layout/vProcess5"/>
    <dgm:cxn modelId="{E1E6D7BF-7044-4F70-AD21-559F6D32A34B}" type="presOf" srcId="{6791C79F-3F4B-4E64-B868-C54C13FD349E}" destId="{BD6A8787-FA6B-459D-9CE9-CE0E9871CA56}" srcOrd="1" destOrd="0" presId="urn:microsoft.com/office/officeart/2005/8/layout/vProcess5"/>
    <dgm:cxn modelId="{81724BCA-EE8F-439C-8F9F-5D63F646E305}" srcId="{30B74DCC-3F5C-4F18-9E1D-6F5B69CEB46F}" destId="{6791C79F-3F4B-4E64-B868-C54C13FD349E}" srcOrd="1" destOrd="0" parTransId="{AD0561D7-07EB-49B7-B027-19D4403DD00C}" sibTransId="{1F503AE2-0826-43D0-8750-A21885D4E441}"/>
    <dgm:cxn modelId="{1F5396EF-0DA4-4AB5-AEF8-BB433947F81D}" type="presOf" srcId="{FA2F7E63-A56C-404C-A290-77DD78E56E9B}" destId="{D8309F6C-4651-4A88-8324-61ECDACCEF5C}" srcOrd="0" destOrd="0" presId="urn:microsoft.com/office/officeart/2005/8/layout/vProcess5"/>
    <dgm:cxn modelId="{9FFBB6F5-AF0A-4B04-BB8D-126EE317162B}" type="presParOf" srcId="{A2F4E514-7099-45F6-9626-DC1D8FD27EEE}" destId="{A2A4E8F4-1C26-4CAE-86FC-466285C97906}" srcOrd="0" destOrd="0" presId="urn:microsoft.com/office/officeart/2005/8/layout/vProcess5"/>
    <dgm:cxn modelId="{17D431ED-6774-459D-A8AA-AD384C14E2E7}" type="presParOf" srcId="{A2F4E514-7099-45F6-9626-DC1D8FD27EEE}" destId="{657A7D7F-68DE-41BD-8CDD-F59EE5B0F145}" srcOrd="1" destOrd="0" presId="urn:microsoft.com/office/officeart/2005/8/layout/vProcess5"/>
    <dgm:cxn modelId="{4C22E8C2-1961-4945-963B-6E4C4961A6A3}" type="presParOf" srcId="{A2F4E514-7099-45F6-9626-DC1D8FD27EEE}" destId="{4517A9B3-6DBA-4CC7-94B6-F53EE5CE149F}" srcOrd="2" destOrd="0" presId="urn:microsoft.com/office/officeart/2005/8/layout/vProcess5"/>
    <dgm:cxn modelId="{0E72BF10-86E1-4B33-A707-7883D1618F79}" type="presParOf" srcId="{A2F4E514-7099-45F6-9626-DC1D8FD27EEE}" destId="{D8309F6C-4651-4A88-8324-61ECDACCEF5C}" srcOrd="3" destOrd="0" presId="urn:microsoft.com/office/officeart/2005/8/layout/vProcess5"/>
    <dgm:cxn modelId="{F0E3C5D5-79C5-4443-8CDC-8DAEAD0F7817}" type="presParOf" srcId="{A2F4E514-7099-45F6-9626-DC1D8FD27EEE}" destId="{A0CCB4F7-9410-4783-BA70-ED5EFC17B611}" srcOrd="4" destOrd="0" presId="urn:microsoft.com/office/officeart/2005/8/layout/vProcess5"/>
    <dgm:cxn modelId="{BC36BE57-5B48-44F3-A7ED-473BD4D7AE2F}" type="presParOf" srcId="{A2F4E514-7099-45F6-9626-DC1D8FD27EEE}" destId="{8C678AC1-C344-4B51-829E-245AE9307F1F}" srcOrd="5" destOrd="0" presId="urn:microsoft.com/office/officeart/2005/8/layout/vProcess5"/>
    <dgm:cxn modelId="{61164417-B858-4CDB-A714-11E001662E3C}" type="presParOf" srcId="{A2F4E514-7099-45F6-9626-DC1D8FD27EEE}" destId="{EAD9CD6C-2968-4090-AA35-2E1D06941A1C}" srcOrd="6" destOrd="0" presId="urn:microsoft.com/office/officeart/2005/8/layout/vProcess5"/>
    <dgm:cxn modelId="{E44C1601-068F-45D1-9252-B7041D6426E5}" type="presParOf" srcId="{A2F4E514-7099-45F6-9626-DC1D8FD27EEE}" destId="{BD6A8787-FA6B-459D-9CE9-CE0E9871CA56}" srcOrd="7" destOrd="0" presId="urn:microsoft.com/office/officeart/2005/8/layout/vProcess5"/>
    <dgm:cxn modelId="{D8D472BA-3A7A-4BA1-9F5B-EF6F92EA1DC6}" type="presParOf" srcId="{A2F4E514-7099-45F6-9626-DC1D8FD27EEE}" destId="{D26CC3F5-3AD3-4F75-820D-F66D70C7C0A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E5ACE7-FAC8-4E82-9915-91AF4D27E6BB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6873614-355A-4B17-9B95-A45A4A8E07FE}">
      <dgm:prSet/>
      <dgm:spPr/>
      <dgm:t>
        <a:bodyPr/>
        <a:lstStyle/>
        <a:p>
          <a:r>
            <a:rPr lang="hu-HU"/>
            <a:t>Milyen folyamatokon megy keresztül a csirkehús a vágóhídon?</a:t>
          </a:r>
          <a:endParaRPr lang="en-US"/>
        </a:p>
      </dgm:t>
    </dgm:pt>
    <dgm:pt modelId="{77CB7CB9-9C7E-4FA9-A0CB-258236CBD0B4}" type="parTrans" cxnId="{95A12536-A63C-4BEE-A5ED-FC13D0274AA8}">
      <dgm:prSet/>
      <dgm:spPr/>
      <dgm:t>
        <a:bodyPr/>
        <a:lstStyle/>
        <a:p>
          <a:endParaRPr lang="en-US"/>
        </a:p>
      </dgm:t>
    </dgm:pt>
    <dgm:pt modelId="{3A351251-55B3-4C4F-8989-DA243DCE2FE5}" type="sibTrans" cxnId="{95A12536-A63C-4BEE-A5ED-FC13D0274AA8}">
      <dgm:prSet/>
      <dgm:spPr/>
      <dgm:t>
        <a:bodyPr/>
        <a:lstStyle/>
        <a:p>
          <a:endParaRPr lang="en-US"/>
        </a:p>
      </dgm:t>
    </dgm:pt>
    <dgm:pt modelId="{34BACDEF-4980-44BD-AD66-2E052998C9AA}">
      <dgm:prSet/>
      <dgm:spPr>
        <a:solidFill>
          <a:srgbClr val="8EB21E"/>
        </a:solidFill>
      </dgm:spPr>
      <dgm:t>
        <a:bodyPr/>
        <a:lstStyle/>
        <a:p>
          <a:r>
            <a:rPr lang="hu-HU" dirty="0"/>
            <a:t>Hogyan biztosítják a higiéniai követelmények betartását?</a:t>
          </a:r>
          <a:endParaRPr lang="en-US" dirty="0"/>
        </a:p>
      </dgm:t>
    </dgm:pt>
    <dgm:pt modelId="{B6F664A7-AD8D-4139-AAC2-2B97F5AA3102}" type="parTrans" cxnId="{22BF98E0-D77A-447B-962D-DAC962458B8C}">
      <dgm:prSet/>
      <dgm:spPr/>
      <dgm:t>
        <a:bodyPr/>
        <a:lstStyle/>
        <a:p>
          <a:endParaRPr lang="en-US"/>
        </a:p>
      </dgm:t>
    </dgm:pt>
    <dgm:pt modelId="{E817B806-BE5B-450D-A216-37C81A62A9B3}" type="sibTrans" cxnId="{22BF98E0-D77A-447B-962D-DAC962458B8C}">
      <dgm:prSet/>
      <dgm:spPr/>
      <dgm:t>
        <a:bodyPr/>
        <a:lstStyle/>
        <a:p>
          <a:endParaRPr lang="en-US"/>
        </a:p>
      </dgm:t>
    </dgm:pt>
    <dgm:pt modelId="{163CB74B-6464-4D2B-9E3C-70CA3C418639}">
      <dgm:prSet/>
      <dgm:spPr>
        <a:solidFill>
          <a:srgbClr val="196B24"/>
        </a:solidFill>
      </dgm:spPr>
      <dgm:t>
        <a:bodyPr/>
        <a:lstStyle/>
        <a:p>
          <a:r>
            <a:rPr lang="hu-HU"/>
            <a:t>Milyen minőségellenőrzési eljárások vannak a feldolgozás során?</a:t>
          </a:r>
          <a:endParaRPr lang="en-US"/>
        </a:p>
      </dgm:t>
    </dgm:pt>
    <dgm:pt modelId="{28FE7537-AC75-4C12-B90F-C2030D93970A}" type="parTrans" cxnId="{21144761-3175-4753-AC9B-7F9D35CC56CE}">
      <dgm:prSet/>
      <dgm:spPr/>
      <dgm:t>
        <a:bodyPr/>
        <a:lstStyle/>
        <a:p>
          <a:endParaRPr lang="en-US"/>
        </a:p>
      </dgm:t>
    </dgm:pt>
    <dgm:pt modelId="{C5EC704D-0087-49FD-9B16-4423610B5C89}" type="sibTrans" cxnId="{21144761-3175-4753-AC9B-7F9D35CC56CE}">
      <dgm:prSet/>
      <dgm:spPr/>
      <dgm:t>
        <a:bodyPr/>
        <a:lstStyle/>
        <a:p>
          <a:endParaRPr lang="en-US"/>
        </a:p>
      </dgm:t>
    </dgm:pt>
    <dgm:pt modelId="{79528204-0FC0-4B85-BC11-361989D3CE89}" type="pres">
      <dgm:prSet presAssocID="{5DE5ACE7-FAC8-4E82-9915-91AF4D27E6BB}" presName="outerComposite" presStyleCnt="0">
        <dgm:presLayoutVars>
          <dgm:chMax val="5"/>
          <dgm:dir/>
          <dgm:resizeHandles val="exact"/>
        </dgm:presLayoutVars>
      </dgm:prSet>
      <dgm:spPr/>
    </dgm:pt>
    <dgm:pt modelId="{C05E6293-DDDD-469A-8062-38B177EBFB49}" type="pres">
      <dgm:prSet presAssocID="{5DE5ACE7-FAC8-4E82-9915-91AF4D27E6BB}" presName="dummyMaxCanvas" presStyleCnt="0">
        <dgm:presLayoutVars/>
      </dgm:prSet>
      <dgm:spPr/>
    </dgm:pt>
    <dgm:pt modelId="{C8738FED-2C92-4E58-A5A1-7C24786449E4}" type="pres">
      <dgm:prSet presAssocID="{5DE5ACE7-FAC8-4E82-9915-91AF4D27E6BB}" presName="ThreeNodes_1" presStyleLbl="node1" presStyleIdx="0" presStyleCnt="3">
        <dgm:presLayoutVars>
          <dgm:bulletEnabled val="1"/>
        </dgm:presLayoutVars>
      </dgm:prSet>
      <dgm:spPr/>
    </dgm:pt>
    <dgm:pt modelId="{E4EE55E1-4A1B-42FF-8BE3-58F957EEB612}" type="pres">
      <dgm:prSet presAssocID="{5DE5ACE7-FAC8-4E82-9915-91AF4D27E6BB}" presName="ThreeNodes_2" presStyleLbl="node1" presStyleIdx="1" presStyleCnt="3">
        <dgm:presLayoutVars>
          <dgm:bulletEnabled val="1"/>
        </dgm:presLayoutVars>
      </dgm:prSet>
      <dgm:spPr/>
    </dgm:pt>
    <dgm:pt modelId="{42E776B3-0FD8-4D7A-890A-5CA8D92A4B71}" type="pres">
      <dgm:prSet presAssocID="{5DE5ACE7-FAC8-4E82-9915-91AF4D27E6BB}" presName="ThreeNodes_3" presStyleLbl="node1" presStyleIdx="2" presStyleCnt="3">
        <dgm:presLayoutVars>
          <dgm:bulletEnabled val="1"/>
        </dgm:presLayoutVars>
      </dgm:prSet>
      <dgm:spPr/>
    </dgm:pt>
    <dgm:pt modelId="{5915AA45-0CB0-42C0-BFEC-84F70CEC2D8D}" type="pres">
      <dgm:prSet presAssocID="{5DE5ACE7-FAC8-4E82-9915-91AF4D27E6BB}" presName="ThreeConn_1-2" presStyleLbl="fgAccFollowNode1" presStyleIdx="0" presStyleCnt="2">
        <dgm:presLayoutVars>
          <dgm:bulletEnabled val="1"/>
        </dgm:presLayoutVars>
      </dgm:prSet>
      <dgm:spPr/>
    </dgm:pt>
    <dgm:pt modelId="{882EEE17-E902-4D95-BA8B-9128BB48D30E}" type="pres">
      <dgm:prSet presAssocID="{5DE5ACE7-FAC8-4E82-9915-91AF4D27E6BB}" presName="ThreeConn_2-3" presStyleLbl="fgAccFollowNode1" presStyleIdx="1" presStyleCnt="2">
        <dgm:presLayoutVars>
          <dgm:bulletEnabled val="1"/>
        </dgm:presLayoutVars>
      </dgm:prSet>
      <dgm:spPr/>
    </dgm:pt>
    <dgm:pt modelId="{3CED1199-5A09-471F-9FBA-148B5B009D0B}" type="pres">
      <dgm:prSet presAssocID="{5DE5ACE7-FAC8-4E82-9915-91AF4D27E6BB}" presName="ThreeNodes_1_text" presStyleLbl="node1" presStyleIdx="2" presStyleCnt="3">
        <dgm:presLayoutVars>
          <dgm:bulletEnabled val="1"/>
        </dgm:presLayoutVars>
      </dgm:prSet>
      <dgm:spPr/>
    </dgm:pt>
    <dgm:pt modelId="{8ED10867-A531-4D67-AC7A-F676223A643F}" type="pres">
      <dgm:prSet presAssocID="{5DE5ACE7-FAC8-4E82-9915-91AF4D27E6BB}" presName="ThreeNodes_2_text" presStyleLbl="node1" presStyleIdx="2" presStyleCnt="3">
        <dgm:presLayoutVars>
          <dgm:bulletEnabled val="1"/>
        </dgm:presLayoutVars>
      </dgm:prSet>
      <dgm:spPr/>
    </dgm:pt>
    <dgm:pt modelId="{D149BBF3-1A15-492F-8B5A-117D340BD787}" type="pres">
      <dgm:prSet presAssocID="{5DE5ACE7-FAC8-4E82-9915-91AF4D27E6BB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0D33D414-A168-4ACC-99B1-2034491C7B69}" type="presOf" srcId="{76873614-355A-4B17-9B95-A45A4A8E07FE}" destId="{3CED1199-5A09-471F-9FBA-148B5B009D0B}" srcOrd="1" destOrd="0" presId="urn:microsoft.com/office/officeart/2005/8/layout/vProcess5"/>
    <dgm:cxn modelId="{DDCE002E-33B8-470D-9154-2CF47F9E0840}" type="presOf" srcId="{163CB74B-6464-4D2B-9E3C-70CA3C418639}" destId="{D149BBF3-1A15-492F-8B5A-117D340BD787}" srcOrd="1" destOrd="0" presId="urn:microsoft.com/office/officeart/2005/8/layout/vProcess5"/>
    <dgm:cxn modelId="{95A12536-A63C-4BEE-A5ED-FC13D0274AA8}" srcId="{5DE5ACE7-FAC8-4E82-9915-91AF4D27E6BB}" destId="{76873614-355A-4B17-9B95-A45A4A8E07FE}" srcOrd="0" destOrd="0" parTransId="{77CB7CB9-9C7E-4FA9-A0CB-258236CBD0B4}" sibTransId="{3A351251-55B3-4C4F-8989-DA243DCE2FE5}"/>
    <dgm:cxn modelId="{21144761-3175-4753-AC9B-7F9D35CC56CE}" srcId="{5DE5ACE7-FAC8-4E82-9915-91AF4D27E6BB}" destId="{163CB74B-6464-4D2B-9E3C-70CA3C418639}" srcOrd="2" destOrd="0" parTransId="{28FE7537-AC75-4C12-B90F-C2030D93970A}" sibTransId="{C5EC704D-0087-49FD-9B16-4423610B5C89}"/>
    <dgm:cxn modelId="{C540344A-C469-4CC3-A349-2BA46A713982}" type="presOf" srcId="{34BACDEF-4980-44BD-AD66-2E052998C9AA}" destId="{E4EE55E1-4A1B-42FF-8BE3-58F957EEB612}" srcOrd="0" destOrd="0" presId="urn:microsoft.com/office/officeart/2005/8/layout/vProcess5"/>
    <dgm:cxn modelId="{E67E5459-C42C-4D34-9B58-3A6044580733}" type="presOf" srcId="{34BACDEF-4980-44BD-AD66-2E052998C9AA}" destId="{8ED10867-A531-4D67-AC7A-F676223A643F}" srcOrd="1" destOrd="0" presId="urn:microsoft.com/office/officeart/2005/8/layout/vProcess5"/>
    <dgm:cxn modelId="{8C343B7B-7B47-4E83-9B9C-1F6C09B7661C}" type="presOf" srcId="{E817B806-BE5B-450D-A216-37C81A62A9B3}" destId="{882EEE17-E902-4D95-BA8B-9128BB48D30E}" srcOrd="0" destOrd="0" presId="urn:microsoft.com/office/officeart/2005/8/layout/vProcess5"/>
    <dgm:cxn modelId="{6A8353AB-58FE-40B8-9DA7-77DFFABB8569}" type="presOf" srcId="{76873614-355A-4B17-9B95-A45A4A8E07FE}" destId="{C8738FED-2C92-4E58-A5A1-7C24786449E4}" srcOrd="0" destOrd="0" presId="urn:microsoft.com/office/officeart/2005/8/layout/vProcess5"/>
    <dgm:cxn modelId="{D09CB7B3-4E34-49AB-9BC2-074C85CBB249}" type="presOf" srcId="{163CB74B-6464-4D2B-9E3C-70CA3C418639}" destId="{42E776B3-0FD8-4D7A-890A-5CA8D92A4B71}" srcOrd="0" destOrd="0" presId="urn:microsoft.com/office/officeart/2005/8/layout/vProcess5"/>
    <dgm:cxn modelId="{4591C0D6-CB8F-433C-9184-E7FF54DD830B}" type="presOf" srcId="{5DE5ACE7-FAC8-4E82-9915-91AF4D27E6BB}" destId="{79528204-0FC0-4B85-BC11-361989D3CE89}" srcOrd="0" destOrd="0" presId="urn:microsoft.com/office/officeart/2005/8/layout/vProcess5"/>
    <dgm:cxn modelId="{22BF98E0-D77A-447B-962D-DAC962458B8C}" srcId="{5DE5ACE7-FAC8-4E82-9915-91AF4D27E6BB}" destId="{34BACDEF-4980-44BD-AD66-2E052998C9AA}" srcOrd="1" destOrd="0" parTransId="{B6F664A7-AD8D-4139-AAC2-2B97F5AA3102}" sibTransId="{E817B806-BE5B-450D-A216-37C81A62A9B3}"/>
    <dgm:cxn modelId="{F04B19F7-D6AF-4B1A-848B-56BF74C11139}" type="presOf" srcId="{3A351251-55B3-4C4F-8989-DA243DCE2FE5}" destId="{5915AA45-0CB0-42C0-BFEC-84F70CEC2D8D}" srcOrd="0" destOrd="0" presId="urn:microsoft.com/office/officeart/2005/8/layout/vProcess5"/>
    <dgm:cxn modelId="{59AB61A8-9EC7-4192-A0EA-320E8182C7FC}" type="presParOf" srcId="{79528204-0FC0-4B85-BC11-361989D3CE89}" destId="{C05E6293-DDDD-469A-8062-38B177EBFB49}" srcOrd="0" destOrd="0" presId="urn:microsoft.com/office/officeart/2005/8/layout/vProcess5"/>
    <dgm:cxn modelId="{7085A41B-A39C-4E1F-BC8A-F22E1654A023}" type="presParOf" srcId="{79528204-0FC0-4B85-BC11-361989D3CE89}" destId="{C8738FED-2C92-4E58-A5A1-7C24786449E4}" srcOrd="1" destOrd="0" presId="urn:microsoft.com/office/officeart/2005/8/layout/vProcess5"/>
    <dgm:cxn modelId="{DDD4282E-CAC5-47CC-89AD-9F96B7301C6E}" type="presParOf" srcId="{79528204-0FC0-4B85-BC11-361989D3CE89}" destId="{E4EE55E1-4A1B-42FF-8BE3-58F957EEB612}" srcOrd="2" destOrd="0" presId="urn:microsoft.com/office/officeart/2005/8/layout/vProcess5"/>
    <dgm:cxn modelId="{09500570-03EB-4C0C-AA11-24B5FB1DC370}" type="presParOf" srcId="{79528204-0FC0-4B85-BC11-361989D3CE89}" destId="{42E776B3-0FD8-4D7A-890A-5CA8D92A4B71}" srcOrd="3" destOrd="0" presId="urn:microsoft.com/office/officeart/2005/8/layout/vProcess5"/>
    <dgm:cxn modelId="{D6956900-5962-4456-A6D0-D431A5396A43}" type="presParOf" srcId="{79528204-0FC0-4B85-BC11-361989D3CE89}" destId="{5915AA45-0CB0-42C0-BFEC-84F70CEC2D8D}" srcOrd="4" destOrd="0" presId="urn:microsoft.com/office/officeart/2005/8/layout/vProcess5"/>
    <dgm:cxn modelId="{C84DCB57-89A4-4495-B9C2-CE4151B42CA8}" type="presParOf" srcId="{79528204-0FC0-4B85-BC11-361989D3CE89}" destId="{882EEE17-E902-4D95-BA8B-9128BB48D30E}" srcOrd="5" destOrd="0" presId="urn:microsoft.com/office/officeart/2005/8/layout/vProcess5"/>
    <dgm:cxn modelId="{62DAAC1D-4A86-42C9-BA63-C18BEC964EC0}" type="presParOf" srcId="{79528204-0FC0-4B85-BC11-361989D3CE89}" destId="{3CED1199-5A09-471F-9FBA-148B5B009D0B}" srcOrd="6" destOrd="0" presId="urn:microsoft.com/office/officeart/2005/8/layout/vProcess5"/>
    <dgm:cxn modelId="{4F8EC17C-BC83-479A-888A-BEE1A5FD2AE7}" type="presParOf" srcId="{79528204-0FC0-4B85-BC11-361989D3CE89}" destId="{8ED10867-A531-4D67-AC7A-F676223A643F}" srcOrd="7" destOrd="0" presId="urn:microsoft.com/office/officeart/2005/8/layout/vProcess5"/>
    <dgm:cxn modelId="{64892846-DDD6-48A1-883D-B5C1C26021F6}" type="presParOf" srcId="{79528204-0FC0-4B85-BC11-361989D3CE89}" destId="{D149BBF3-1A15-492F-8B5A-117D340BD78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DFFF345-39B4-4501-A80F-703143646EBA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BFF7D09-D93D-4E53-8839-10836FB08845}">
      <dgm:prSet/>
      <dgm:spPr/>
      <dgm:t>
        <a:bodyPr/>
        <a:lstStyle/>
        <a:p>
          <a:r>
            <a:rPr lang="hu-HU"/>
            <a:t>Milyen hazai és nemzetközi szabályozások vonatkoznak a brojlertermelésre?</a:t>
          </a:r>
          <a:endParaRPr lang="en-US"/>
        </a:p>
      </dgm:t>
    </dgm:pt>
    <dgm:pt modelId="{CAC82F9C-7C91-4236-916D-C33733628E42}" type="parTrans" cxnId="{000D06FD-7BE9-4D84-995B-54B01E3207A0}">
      <dgm:prSet/>
      <dgm:spPr/>
      <dgm:t>
        <a:bodyPr/>
        <a:lstStyle/>
        <a:p>
          <a:endParaRPr lang="en-US"/>
        </a:p>
      </dgm:t>
    </dgm:pt>
    <dgm:pt modelId="{407CA4E6-026E-4F48-A5DA-C38F35B9A9D6}" type="sibTrans" cxnId="{000D06FD-7BE9-4D84-995B-54B01E3207A0}">
      <dgm:prSet/>
      <dgm:spPr/>
      <dgm:t>
        <a:bodyPr/>
        <a:lstStyle/>
        <a:p>
          <a:endParaRPr lang="en-US"/>
        </a:p>
      </dgm:t>
    </dgm:pt>
    <dgm:pt modelId="{DCEC3AB8-F677-436A-9D75-EDE2D54B9DDD}">
      <dgm:prSet/>
      <dgm:spPr>
        <a:solidFill>
          <a:srgbClr val="8EB21E"/>
        </a:solidFill>
      </dgm:spPr>
      <dgm:t>
        <a:bodyPr/>
        <a:lstStyle/>
        <a:p>
          <a:r>
            <a:rPr lang="hu-HU" dirty="0"/>
            <a:t>Hogyan biztosítják a nyomon követhetőséget a termék előállításában?</a:t>
          </a:r>
          <a:endParaRPr lang="en-US" dirty="0"/>
        </a:p>
      </dgm:t>
    </dgm:pt>
    <dgm:pt modelId="{9E8B3546-8BC9-43F1-9BF2-DB612ED2E9CD}" type="parTrans" cxnId="{570BE03C-A93F-4E87-9B2A-856B3840B66B}">
      <dgm:prSet/>
      <dgm:spPr/>
      <dgm:t>
        <a:bodyPr/>
        <a:lstStyle/>
        <a:p>
          <a:endParaRPr lang="en-US"/>
        </a:p>
      </dgm:t>
    </dgm:pt>
    <dgm:pt modelId="{C4816050-FC64-4B1F-B74C-B88B86414C13}" type="sibTrans" cxnId="{570BE03C-A93F-4E87-9B2A-856B3840B66B}">
      <dgm:prSet/>
      <dgm:spPr/>
      <dgm:t>
        <a:bodyPr/>
        <a:lstStyle/>
        <a:p>
          <a:endParaRPr lang="en-US"/>
        </a:p>
      </dgm:t>
    </dgm:pt>
    <dgm:pt modelId="{D8014516-EB5A-42F4-B043-977FAB86B372}">
      <dgm:prSet/>
      <dgm:spPr/>
      <dgm:t>
        <a:bodyPr/>
        <a:lstStyle/>
        <a:p>
          <a:r>
            <a:rPr lang="hu-HU"/>
            <a:t>Milyen szerepe van az auditoknak és a harmadik féltől származó ellenőrzéseknek?</a:t>
          </a:r>
          <a:endParaRPr lang="en-US"/>
        </a:p>
      </dgm:t>
    </dgm:pt>
    <dgm:pt modelId="{4C4E7676-2229-4E6F-B8AA-D316F9FB80C6}" type="parTrans" cxnId="{25F8954B-99B3-40B1-9F93-DD0FC5C3B5DD}">
      <dgm:prSet/>
      <dgm:spPr/>
      <dgm:t>
        <a:bodyPr/>
        <a:lstStyle/>
        <a:p>
          <a:endParaRPr lang="en-US"/>
        </a:p>
      </dgm:t>
    </dgm:pt>
    <dgm:pt modelId="{AD5DA9F4-2744-4ADF-BFBC-2EE411C4F039}" type="sibTrans" cxnId="{25F8954B-99B3-40B1-9F93-DD0FC5C3B5DD}">
      <dgm:prSet/>
      <dgm:spPr/>
      <dgm:t>
        <a:bodyPr/>
        <a:lstStyle/>
        <a:p>
          <a:endParaRPr lang="en-US"/>
        </a:p>
      </dgm:t>
    </dgm:pt>
    <dgm:pt modelId="{90341892-1769-4106-99C4-818BB9C2976D}" type="pres">
      <dgm:prSet presAssocID="{3DFFF345-39B4-4501-A80F-703143646EBA}" presName="outerComposite" presStyleCnt="0">
        <dgm:presLayoutVars>
          <dgm:chMax val="5"/>
          <dgm:dir/>
          <dgm:resizeHandles val="exact"/>
        </dgm:presLayoutVars>
      </dgm:prSet>
      <dgm:spPr/>
    </dgm:pt>
    <dgm:pt modelId="{54214663-AAFA-42D1-8C1A-F21E785385F7}" type="pres">
      <dgm:prSet presAssocID="{3DFFF345-39B4-4501-A80F-703143646EBA}" presName="dummyMaxCanvas" presStyleCnt="0">
        <dgm:presLayoutVars/>
      </dgm:prSet>
      <dgm:spPr/>
    </dgm:pt>
    <dgm:pt modelId="{9F204480-B7E4-408C-9AF9-F2ADD7C78134}" type="pres">
      <dgm:prSet presAssocID="{3DFFF345-39B4-4501-A80F-703143646EBA}" presName="ThreeNodes_1" presStyleLbl="node1" presStyleIdx="0" presStyleCnt="3">
        <dgm:presLayoutVars>
          <dgm:bulletEnabled val="1"/>
        </dgm:presLayoutVars>
      </dgm:prSet>
      <dgm:spPr/>
    </dgm:pt>
    <dgm:pt modelId="{61BD1170-333F-4C71-AF12-9F3B255A30D7}" type="pres">
      <dgm:prSet presAssocID="{3DFFF345-39B4-4501-A80F-703143646EBA}" presName="ThreeNodes_2" presStyleLbl="node1" presStyleIdx="1" presStyleCnt="3">
        <dgm:presLayoutVars>
          <dgm:bulletEnabled val="1"/>
        </dgm:presLayoutVars>
      </dgm:prSet>
      <dgm:spPr/>
    </dgm:pt>
    <dgm:pt modelId="{EA9F079D-F475-42CF-8E79-364FAFAC7D80}" type="pres">
      <dgm:prSet presAssocID="{3DFFF345-39B4-4501-A80F-703143646EBA}" presName="ThreeNodes_3" presStyleLbl="node1" presStyleIdx="2" presStyleCnt="3">
        <dgm:presLayoutVars>
          <dgm:bulletEnabled val="1"/>
        </dgm:presLayoutVars>
      </dgm:prSet>
      <dgm:spPr/>
    </dgm:pt>
    <dgm:pt modelId="{0B0E70D1-D47C-4E46-A96E-D156456EDEDE}" type="pres">
      <dgm:prSet presAssocID="{3DFFF345-39B4-4501-A80F-703143646EBA}" presName="ThreeConn_1-2" presStyleLbl="fgAccFollowNode1" presStyleIdx="0" presStyleCnt="2">
        <dgm:presLayoutVars>
          <dgm:bulletEnabled val="1"/>
        </dgm:presLayoutVars>
      </dgm:prSet>
      <dgm:spPr/>
    </dgm:pt>
    <dgm:pt modelId="{E875AAAA-54F8-456B-94B2-AB7F42F7D946}" type="pres">
      <dgm:prSet presAssocID="{3DFFF345-39B4-4501-A80F-703143646EBA}" presName="ThreeConn_2-3" presStyleLbl="fgAccFollowNode1" presStyleIdx="1" presStyleCnt="2">
        <dgm:presLayoutVars>
          <dgm:bulletEnabled val="1"/>
        </dgm:presLayoutVars>
      </dgm:prSet>
      <dgm:spPr/>
    </dgm:pt>
    <dgm:pt modelId="{CAE427F5-815E-4BCA-8844-D8ACBC2FB0D2}" type="pres">
      <dgm:prSet presAssocID="{3DFFF345-39B4-4501-A80F-703143646EBA}" presName="ThreeNodes_1_text" presStyleLbl="node1" presStyleIdx="2" presStyleCnt="3">
        <dgm:presLayoutVars>
          <dgm:bulletEnabled val="1"/>
        </dgm:presLayoutVars>
      </dgm:prSet>
      <dgm:spPr/>
    </dgm:pt>
    <dgm:pt modelId="{12139738-5E33-418C-9A22-F4BCCB902A46}" type="pres">
      <dgm:prSet presAssocID="{3DFFF345-39B4-4501-A80F-703143646EBA}" presName="ThreeNodes_2_text" presStyleLbl="node1" presStyleIdx="2" presStyleCnt="3">
        <dgm:presLayoutVars>
          <dgm:bulletEnabled val="1"/>
        </dgm:presLayoutVars>
      </dgm:prSet>
      <dgm:spPr/>
    </dgm:pt>
    <dgm:pt modelId="{1E84D42F-44A2-4B06-8423-8C9AAAD0373A}" type="pres">
      <dgm:prSet presAssocID="{3DFFF345-39B4-4501-A80F-703143646EBA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9A4C9C0E-BE53-44FC-8D87-7B97D852A1E7}" type="presOf" srcId="{D8014516-EB5A-42F4-B043-977FAB86B372}" destId="{EA9F079D-F475-42CF-8E79-364FAFAC7D80}" srcOrd="0" destOrd="0" presId="urn:microsoft.com/office/officeart/2005/8/layout/vProcess5"/>
    <dgm:cxn modelId="{BE50261C-A6AB-4407-B507-20A7046602B2}" type="presOf" srcId="{EBFF7D09-D93D-4E53-8839-10836FB08845}" destId="{9F204480-B7E4-408C-9AF9-F2ADD7C78134}" srcOrd="0" destOrd="0" presId="urn:microsoft.com/office/officeart/2005/8/layout/vProcess5"/>
    <dgm:cxn modelId="{570BE03C-A93F-4E87-9B2A-856B3840B66B}" srcId="{3DFFF345-39B4-4501-A80F-703143646EBA}" destId="{DCEC3AB8-F677-436A-9D75-EDE2D54B9DDD}" srcOrd="1" destOrd="0" parTransId="{9E8B3546-8BC9-43F1-9BF2-DB612ED2E9CD}" sibTransId="{C4816050-FC64-4B1F-B74C-B88B86414C13}"/>
    <dgm:cxn modelId="{1E9B0760-951B-43B7-BC74-2515BCECC724}" type="presOf" srcId="{C4816050-FC64-4B1F-B74C-B88B86414C13}" destId="{E875AAAA-54F8-456B-94B2-AB7F42F7D946}" srcOrd="0" destOrd="0" presId="urn:microsoft.com/office/officeart/2005/8/layout/vProcess5"/>
    <dgm:cxn modelId="{A119F763-F138-44AB-A9E0-14A2E7A082A0}" type="presOf" srcId="{EBFF7D09-D93D-4E53-8839-10836FB08845}" destId="{CAE427F5-815E-4BCA-8844-D8ACBC2FB0D2}" srcOrd="1" destOrd="0" presId="urn:microsoft.com/office/officeart/2005/8/layout/vProcess5"/>
    <dgm:cxn modelId="{29ABFE65-D709-47C3-9A9A-CE42FC45C890}" type="presOf" srcId="{DCEC3AB8-F677-436A-9D75-EDE2D54B9DDD}" destId="{61BD1170-333F-4C71-AF12-9F3B255A30D7}" srcOrd="0" destOrd="0" presId="urn:microsoft.com/office/officeart/2005/8/layout/vProcess5"/>
    <dgm:cxn modelId="{25F8954B-99B3-40B1-9F93-DD0FC5C3B5DD}" srcId="{3DFFF345-39B4-4501-A80F-703143646EBA}" destId="{D8014516-EB5A-42F4-B043-977FAB86B372}" srcOrd="2" destOrd="0" parTransId="{4C4E7676-2229-4E6F-B8AA-D316F9FB80C6}" sibTransId="{AD5DA9F4-2744-4ADF-BFBC-2EE411C4F039}"/>
    <dgm:cxn modelId="{170D55BB-3757-4FDB-8107-E52852899286}" type="presOf" srcId="{3DFFF345-39B4-4501-A80F-703143646EBA}" destId="{90341892-1769-4106-99C4-818BB9C2976D}" srcOrd="0" destOrd="0" presId="urn:microsoft.com/office/officeart/2005/8/layout/vProcess5"/>
    <dgm:cxn modelId="{5709A6E6-F836-432F-8466-4F2D85EC7D32}" type="presOf" srcId="{DCEC3AB8-F677-436A-9D75-EDE2D54B9DDD}" destId="{12139738-5E33-418C-9A22-F4BCCB902A46}" srcOrd="1" destOrd="0" presId="urn:microsoft.com/office/officeart/2005/8/layout/vProcess5"/>
    <dgm:cxn modelId="{DF5626ED-8BF6-44B8-9027-9C14D929F59B}" type="presOf" srcId="{D8014516-EB5A-42F4-B043-977FAB86B372}" destId="{1E84D42F-44A2-4B06-8423-8C9AAAD0373A}" srcOrd="1" destOrd="0" presId="urn:microsoft.com/office/officeart/2005/8/layout/vProcess5"/>
    <dgm:cxn modelId="{D26FC4F0-1D5C-4834-866F-7BC3FFB2806A}" type="presOf" srcId="{407CA4E6-026E-4F48-A5DA-C38F35B9A9D6}" destId="{0B0E70D1-D47C-4E46-A96E-D156456EDEDE}" srcOrd="0" destOrd="0" presId="urn:microsoft.com/office/officeart/2005/8/layout/vProcess5"/>
    <dgm:cxn modelId="{000D06FD-7BE9-4D84-995B-54B01E3207A0}" srcId="{3DFFF345-39B4-4501-A80F-703143646EBA}" destId="{EBFF7D09-D93D-4E53-8839-10836FB08845}" srcOrd="0" destOrd="0" parTransId="{CAC82F9C-7C91-4236-916D-C33733628E42}" sibTransId="{407CA4E6-026E-4F48-A5DA-C38F35B9A9D6}"/>
    <dgm:cxn modelId="{26D9CF1A-3A64-43D8-A7FE-98E0921CAEF6}" type="presParOf" srcId="{90341892-1769-4106-99C4-818BB9C2976D}" destId="{54214663-AAFA-42D1-8C1A-F21E785385F7}" srcOrd="0" destOrd="0" presId="urn:microsoft.com/office/officeart/2005/8/layout/vProcess5"/>
    <dgm:cxn modelId="{A41F601E-BFB5-47AD-AE6D-4026D743FA2B}" type="presParOf" srcId="{90341892-1769-4106-99C4-818BB9C2976D}" destId="{9F204480-B7E4-408C-9AF9-F2ADD7C78134}" srcOrd="1" destOrd="0" presId="urn:microsoft.com/office/officeart/2005/8/layout/vProcess5"/>
    <dgm:cxn modelId="{070B36C3-5D1D-4F64-9831-6DF4CB27551F}" type="presParOf" srcId="{90341892-1769-4106-99C4-818BB9C2976D}" destId="{61BD1170-333F-4C71-AF12-9F3B255A30D7}" srcOrd="2" destOrd="0" presId="urn:microsoft.com/office/officeart/2005/8/layout/vProcess5"/>
    <dgm:cxn modelId="{4A77C9DF-32AF-41BE-9AC4-6EE520FC8888}" type="presParOf" srcId="{90341892-1769-4106-99C4-818BB9C2976D}" destId="{EA9F079D-F475-42CF-8E79-364FAFAC7D80}" srcOrd="3" destOrd="0" presId="urn:microsoft.com/office/officeart/2005/8/layout/vProcess5"/>
    <dgm:cxn modelId="{2E30C07D-7FE4-4690-9368-3ED3F752EC47}" type="presParOf" srcId="{90341892-1769-4106-99C4-818BB9C2976D}" destId="{0B0E70D1-D47C-4E46-A96E-D156456EDEDE}" srcOrd="4" destOrd="0" presId="urn:microsoft.com/office/officeart/2005/8/layout/vProcess5"/>
    <dgm:cxn modelId="{EB467EA8-4DF4-409A-AA4E-549BDFE768E9}" type="presParOf" srcId="{90341892-1769-4106-99C4-818BB9C2976D}" destId="{E875AAAA-54F8-456B-94B2-AB7F42F7D946}" srcOrd="5" destOrd="0" presId="urn:microsoft.com/office/officeart/2005/8/layout/vProcess5"/>
    <dgm:cxn modelId="{A0D65AD8-2237-4130-B631-50D178881016}" type="presParOf" srcId="{90341892-1769-4106-99C4-818BB9C2976D}" destId="{CAE427F5-815E-4BCA-8844-D8ACBC2FB0D2}" srcOrd="6" destOrd="0" presId="urn:microsoft.com/office/officeart/2005/8/layout/vProcess5"/>
    <dgm:cxn modelId="{41BD7E2E-0C21-4E75-B893-C55A2F2A0084}" type="presParOf" srcId="{90341892-1769-4106-99C4-818BB9C2976D}" destId="{12139738-5E33-418C-9A22-F4BCCB902A46}" srcOrd="7" destOrd="0" presId="urn:microsoft.com/office/officeart/2005/8/layout/vProcess5"/>
    <dgm:cxn modelId="{D7A094FB-CD84-4B66-A3C4-7CA9BFCCA873}" type="presParOf" srcId="{90341892-1769-4106-99C4-818BB9C2976D}" destId="{1E84D42F-44A2-4B06-8423-8C9AAAD0373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88727EA-5DAE-405F-9B94-4BFCB5FFE406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390D2EE-C8E6-4617-9FA7-CC0F7543E06F}">
      <dgm:prSet/>
      <dgm:spPr/>
      <dgm:t>
        <a:bodyPr/>
        <a:lstStyle/>
        <a:p>
          <a:r>
            <a:rPr lang="hu-HU"/>
            <a:t>Milyen kritériumokat támaszt a McDonald’s a beszállítók felé?</a:t>
          </a:r>
          <a:endParaRPr lang="en-US"/>
        </a:p>
      </dgm:t>
    </dgm:pt>
    <dgm:pt modelId="{567D2D59-D723-49DD-8895-99E782F2277C}" type="parTrans" cxnId="{DBC3B478-9976-4181-AC54-EBEE854C92D7}">
      <dgm:prSet/>
      <dgm:spPr/>
      <dgm:t>
        <a:bodyPr/>
        <a:lstStyle/>
        <a:p>
          <a:endParaRPr lang="en-US"/>
        </a:p>
      </dgm:t>
    </dgm:pt>
    <dgm:pt modelId="{B60FAAF4-6BA8-479B-BED3-EB20D6A06EE7}" type="sibTrans" cxnId="{DBC3B478-9976-4181-AC54-EBEE854C92D7}">
      <dgm:prSet/>
      <dgm:spPr/>
      <dgm:t>
        <a:bodyPr/>
        <a:lstStyle/>
        <a:p>
          <a:endParaRPr lang="en-US"/>
        </a:p>
      </dgm:t>
    </dgm:pt>
    <dgm:pt modelId="{9C941745-7DFF-492C-AEAF-CA520FF10381}">
      <dgm:prSet/>
      <dgm:spPr/>
      <dgm:t>
        <a:bodyPr/>
        <a:lstStyle/>
        <a:p>
          <a:r>
            <a:rPr lang="hu-HU"/>
            <a:t>Hogyan zajlik a minőségellenőrzés a termék átvételénél?</a:t>
          </a:r>
          <a:endParaRPr lang="en-US"/>
        </a:p>
      </dgm:t>
    </dgm:pt>
    <dgm:pt modelId="{386FCD35-0FB1-4E86-ABAE-D3451EC26FD1}" type="parTrans" cxnId="{61B7F5C2-C7B7-437F-8A74-1B568112EC2E}">
      <dgm:prSet/>
      <dgm:spPr/>
      <dgm:t>
        <a:bodyPr/>
        <a:lstStyle/>
        <a:p>
          <a:endParaRPr lang="en-US"/>
        </a:p>
      </dgm:t>
    </dgm:pt>
    <dgm:pt modelId="{DC632F20-422C-4CEC-96EF-D5E686DE0CEA}" type="sibTrans" cxnId="{61B7F5C2-C7B7-437F-8A74-1B568112EC2E}">
      <dgm:prSet/>
      <dgm:spPr/>
      <dgm:t>
        <a:bodyPr/>
        <a:lstStyle/>
        <a:p>
          <a:endParaRPr lang="en-US"/>
        </a:p>
      </dgm:t>
    </dgm:pt>
    <dgm:pt modelId="{D922E4C6-5251-4A06-AD16-56F49ED4CEA1}">
      <dgm:prSet/>
      <dgm:spPr/>
      <dgm:t>
        <a:bodyPr/>
        <a:lstStyle/>
        <a:p>
          <a:r>
            <a:rPr lang="hu-HU"/>
            <a:t>Milyen előnyökkel jár a McDonald’s számára a helyi beszerzés?</a:t>
          </a:r>
          <a:endParaRPr lang="en-US"/>
        </a:p>
      </dgm:t>
    </dgm:pt>
    <dgm:pt modelId="{B4974C15-2CCD-4F55-98F3-EBC84096D7D0}" type="parTrans" cxnId="{CE3C2635-DACD-490B-A717-8914B24C439F}">
      <dgm:prSet/>
      <dgm:spPr/>
      <dgm:t>
        <a:bodyPr/>
        <a:lstStyle/>
        <a:p>
          <a:endParaRPr lang="en-US"/>
        </a:p>
      </dgm:t>
    </dgm:pt>
    <dgm:pt modelId="{8BBD07C5-3CCE-4147-A9A8-579BE7D001CA}" type="sibTrans" cxnId="{CE3C2635-DACD-490B-A717-8914B24C439F}">
      <dgm:prSet/>
      <dgm:spPr/>
      <dgm:t>
        <a:bodyPr/>
        <a:lstStyle/>
        <a:p>
          <a:endParaRPr lang="en-US"/>
        </a:p>
      </dgm:t>
    </dgm:pt>
    <dgm:pt modelId="{2114BBE5-C718-4BED-94D7-B0F7439F81A0}" type="pres">
      <dgm:prSet presAssocID="{988727EA-5DAE-405F-9B94-4BFCB5FFE406}" presName="outerComposite" presStyleCnt="0">
        <dgm:presLayoutVars>
          <dgm:chMax val="5"/>
          <dgm:dir/>
          <dgm:resizeHandles val="exact"/>
        </dgm:presLayoutVars>
      </dgm:prSet>
      <dgm:spPr/>
    </dgm:pt>
    <dgm:pt modelId="{DB7FAE34-3C31-42B6-955D-C0E08C76F388}" type="pres">
      <dgm:prSet presAssocID="{988727EA-5DAE-405F-9B94-4BFCB5FFE406}" presName="dummyMaxCanvas" presStyleCnt="0">
        <dgm:presLayoutVars/>
      </dgm:prSet>
      <dgm:spPr/>
    </dgm:pt>
    <dgm:pt modelId="{2A848CE7-F433-4FBC-B3B8-9C563B0BBE79}" type="pres">
      <dgm:prSet presAssocID="{988727EA-5DAE-405F-9B94-4BFCB5FFE406}" presName="ThreeNodes_1" presStyleLbl="node1" presStyleIdx="0" presStyleCnt="3">
        <dgm:presLayoutVars>
          <dgm:bulletEnabled val="1"/>
        </dgm:presLayoutVars>
      </dgm:prSet>
      <dgm:spPr/>
    </dgm:pt>
    <dgm:pt modelId="{CC959471-7BFC-4B7E-B8E7-618D9D61C244}" type="pres">
      <dgm:prSet presAssocID="{988727EA-5DAE-405F-9B94-4BFCB5FFE406}" presName="ThreeNodes_2" presStyleLbl="node1" presStyleIdx="1" presStyleCnt="3">
        <dgm:presLayoutVars>
          <dgm:bulletEnabled val="1"/>
        </dgm:presLayoutVars>
      </dgm:prSet>
      <dgm:spPr/>
    </dgm:pt>
    <dgm:pt modelId="{109B1A7E-C2C3-4969-B5C5-565343292F73}" type="pres">
      <dgm:prSet presAssocID="{988727EA-5DAE-405F-9B94-4BFCB5FFE406}" presName="ThreeNodes_3" presStyleLbl="node1" presStyleIdx="2" presStyleCnt="3">
        <dgm:presLayoutVars>
          <dgm:bulletEnabled val="1"/>
        </dgm:presLayoutVars>
      </dgm:prSet>
      <dgm:spPr/>
    </dgm:pt>
    <dgm:pt modelId="{287167B0-4F38-4494-B069-91F5B4EDE84B}" type="pres">
      <dgm:prSet presAssocID="{988727EA-5DAE-405F-9B94-4BFCB5FFE406}" presName="ThreeConn_1-2" presStyleLbl="fgAccFollowNode1" presStyleIdx="0" presStyleCnt="2">
        <dgm:presLayoutVars>
          <dgm:bulletEnabled val="1"/>
        </dgm:presLayoutVars>
      </dgm:prSet>
      <dgm:spPr/>
    </dgm:pt>
    <dgm:pt modelId="{885F166C-78F2-4E69-902F-7CFE5A934449}" type="pres">
      <dgm:prSet presAssocID="{988727EA-5DAE-405F-9B94-4BFCB5FFE406}" presName="ThreeConn_2-3" presStyleLbl="fgAccFollowNode1" presStyleIdx="1" presStyleCnt="2">
        <dgm:presLayoutVars>
          <dgm:bulletEnabled val="1"/>
        </dgm:presLayoutVars>
      </dgm:prSet>
      <dgm:spPr/>
    </dgm:pt>
    <dgm:pt modelId="{69CA4EBA-1B27-4D49-A54D-1B70D7E47DAC}" type="pres">
      <dgm:prSet presAssocID="{988727EA-5DAE-405F-9B94-4BFCB5FFE406}" presName="ThreeNodes_1_text" presStyleLbl="node1" presStyleIdx="2" presStyleCnt="3">
        <dgm:presLayoutVars>
          <dgm:bulletEnabled val="1"/>
        </dgm:presLayoutVars>
      </dgm:prSet>
      <dgm:spPr/>
    </dgm:pt>
    <dgm:pt modelId="{E0425F99-2EAB-4D91-BA44-74524011F8A8}" type="pres">
      <dgm:prSet presAssocID="{988727EA-5DAE-405F-9B94-4BFCB5FFE406}" presName="ThreeNodes_2_text" presStyleLbl="node1" presStyleIdx="2" presStyleCnt="3">
        <dgm:presLayoutVars>
          <dgm:bulletEnabled val="1"/>
        </dgm:presLayoutVars>
      </dgm:prSet>
      <dgm:spPr/>
    </dgm:pt>
    <dgm:pt modelId="{8EB853D1-7601-473C-BB1F-D1B87CB9A6A1}" type="pres">
      <dgm:prSet presAssocID="{988727EA-5DAE-405F-9B94-4BFCB5FFE406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3E18C10B-5374-497F-B5C7-4E996D1CD48B}" type="presOf" srcId="{988727EA-5DAE-405F-9B94-4BFCB5FFE406}" destId="{2114BBE5-C718-4BED-94D7-B0F7439F81A0}" srcOrd="0" destOrd="0" presId="urn:microsoft.com/office/officeart/2005/8/layout/vProcess5"/>
    <dgm:cxn modelId="{CE3C2635-DACD-490B-A717-8914B24C439F}" srcId="{988727EA-5DAE-405F-9B94-4BFCB5FFE406}" destId="{D922E4C6-5251-4A06-AD16-56F49ED4CEA1}" srcOrd="2" destOrd="0" parTransId="{B4974C15-2CCD-4F55-98F3-EBC84096D7D0}" sibTransId="{8BBD07C5-3CCE-4147-A9A8-579BE7D001CA}"/>
    <dgm:cxn modelId="{5B88A641-47A2-42ED-AEA4-D0CD2A2ED70D}" type="presOf" srcId="{B390D2EE-C8E6-4617-9FA7-CC0F7543E06F}" destId="{69CA4EBA-1B27-4D49-A54D-1B70D7E47DAC}" srcOrd="1" destOrd="0" presId="urn:microsoft.com/office/officeart/2005/8/layout/vProcess5"/>
    <dgm:cxn modelId="{C496B14B-0F91-4AB9-B63E-112B34EB8A91}" type="presOf" srcId="{DC632F20-422C-4CEC-96EF-D5E686DE0CEA}" destId="{885F166C-78F2-4E69-902F-7CFE5A934449}" srcOrd="0" destOrd="0" presId="urn:microsoft.com/office/officeart/2005/8/layout/vProcess5"/>
    <dgm:cxn modelId="{163D3B74-0D9B-4CC9-8D3C-2D0C0377D36D}" type="presOf" srcId="{B390D2EE-C8E6-4617-9FA7-CC0F7543E06F}" destId="{2A848CE7-F433-4FBC-B3B8-9C563B0BBE79}" srcOrd="0" destOrd="0" presId="urn:microsoft.com/office/officeart/2005/8/layout/vProcess5"/>
    <dgm:cxn modelId="{DBC3B478-9976-4181-AC54-EBEE854C92D7}" srcId="{988727EA-5DAE-405F-9B94-4BFCB5FFE406}" destId="{B390D2EE-C8E6-4617-9FA7-CC0F7543E06F}" srcOrd="0" destOrd="0" parTransId="{567D2D59-D723-49DD-8895-99E782F2277C}" sibTransId="{B60FAAF4-6BA8-479B-BED3-EB20D6A06EE7}"/>
    <dgm:cxn modelId="{7CF73E99-855C-4376-9F57-F9057811847F}" type="presOf" srcId="{9C941745-7DFF-492C-AEAF-CA520FF10381}" destId="{E0425F99-2EAB-4D91-BA44-74524011F8A8}" srcOrd="1" destOrd="0" presId="urn:microsoft.com/office/officeart/2005/8/layout/vProcess5"/>
    <dgm:cxn modelId="{61B7F5C2-C7B7-437F-8A74-1B568112EC2E}" srcId="{988727EA-5DAE-405F-9B94-4BFCB5FFE406}" destId="{9C941745-7DFF-492C-AEAF-CA520FF10381}" srcOrd="1" destOrd="0" parTransId="{386FCD35-0FB1-4E86-ABAE-D3451EC26FD1}" sibTransId="{DC632F20-422C-4CEC-96EF-D5E686DE0CEA}"/>
    <dgm:cxn modelId="{AAC2C7CF-76BE-4C9B-BAC4-7981838D48D9}" type="presOf" srcId="{B60FAAF4-6BA8-479B-BED3-EB20D6A06EE7}" destId="{287167B0-4F38-4494-B069-91F5B4EDE84B}" srcOrd="0" destOrd="0" presId="urn:microsoft.com/office/officeart/2005/8/layout/vProcess5"/>
    <dgm:cxn modelId="{94BD97ED-C70A-4E68-A54E-EBCCA3E03AF6}" type="presOf" srcId="{9C941745-7DFF-492C-AEAF-CA520FF10381}" destId="{CC959471-7BFC-4B7E-B8E7-618D9D61C244}" srcOrd="0" destOrd="0" presId="urn:microsoft.com/office/officeart/2005/8/layout/vProcess5"/>
    <dgm:cxn modelId="{8058D4FB-6C14-4728-A7C4-EF9D6C6E5ADE}" type="presOf" srcId="{D922E4C6-5251-4A06-AD16-56F49ED4CEA1}" destId="{8EB853D1-7601-473C-BB1F-D1B87CB9A6A1}" srcOrd="1" destOrd="0" presId="urn:microsoft.com/office/officeart/2005/8/layout/vProcess5"/>
    <dgm:cxn modelId="{18385FFD-6BF1-42C1-B7FF-92F50D794568}" type="presOf" srcId="{D922E4C6-5251-4A06-AD16-56F49ED4CEA1}" destId="{109B1A7E-C2C3-4969-B5C5-565343292F73}" srcOrd="0" destOrd="0" presId="urn:microsoft.com/office/officeart/2005/8/layout/vProcess5"/>
    <dgm:cxn modelId="{609CC558-3B95-4205-BD2E-4CBDCCE102CA}" type="presParOf" srcId="{2114BBE5-C718-4BED-94D7-B0F7439F81A0}" destId="{DB7FAE34-3C31-42B6-955D-C0E08C76F388}" srcOrd="0" destOrd="0" presId="urn:microsoft.com/office/officeart/2005/8/layout/vProcess5"/>
    <dgm:cxn modelId="{9EA54C88-D8BA-48F6-91CC-196F18CE09AC}" type="presParOf" srcId="{2114BBE5-C718-4BED-94D7-B0F7439F81A0}" destId="{2A848CE7-F433-4FBC-B3B8-9C563B0BBE79}" srcOrd="1" destOrd="0" presId="urn:microsoft.com/office/officeart/2005/8/layout/vProcess5"/>
    <dgm:cxn modelId="{EC29525A-70CD-4DEB-BA1E-3DD46149B179}" type="presParOf" srcId="{2114BBE5-C718-4BED-94D7-B0F7439F81A0}" destId="{CC959471-7BFC-4B7E-B8E7-618D9D61C244}" srcOrd="2" destOrd="0" presId="urn:microsoft.com/office/officeart/2005/8/layout/vProcess5"/>
    <dgm:cxn modelId="{FF014296-CB90-4C38-AEC6-CDCC2B0D80BE}" type="presParOf" srcId="{2114BBE5-C718-4BED-94D7-B0F7439F81A0}" destId="{109B1A7E-C2C3-4969-B5C5-565343292F73}" srcOrd="3" destOrd="0" presId="urn:microsoft.com/office/officeart/2005/8/layout/vProcess5"/>
    <dgm:cxn modelId="{D93AA9A4-40B2-47FA-A583-C7EC624715DA}" type="presParOf" srcId="{2114BBE5-C718-4BED-94D7-B0F7439F81A0}" destId="{287167B0-4F38-4494-B069-91F5B4EDE84B}" srcOrd="4" destOrd="0" presId="urn:microsoft.com/office/officeart/2005/8/layout/vProcess5"/>
    <dgm:cxn modelId="{5633C47D-FC14-40C4-A67F-EB1EEDA2B147}" type="presParOf" srcId="{2114BBE5-C718-4BED-94D7-B0F7439F81A0}" destId="{885F166C-78F2-4E69-902F-7CFE5A934449}" srcOrd="5" destOrd="0" presId="urn:microsoft.com/office/officeart/2005/8/layout/vProcess5"/>
    <dgm:cxn modelId="{9AE784EB-8635-4CFB-AF3C-5D3857ED2BE8}" type="presParOf" srcId="{2114BBE5-C718-4BED-94D7-B0F7439F81A0}" destId="{69CA4EBA-1B27-4D49-A54D-1B70D7E47DAC}" srcOrd="6" destOrd="0" presId="urn:microsoft.com/office/officeart/2005/8/layout/vProcess5"/>
    <dgm:cxn modelId="{5190E93B-D20A-4274-956D-B1B3266859B5}" type="presParOf" srcId="{2114BBE5-C718-4BED-94D7-B0F7439F81A0}" destId="{E0425F99-2EAB-4D91-BA44-74524011F8A8}" srcOrd="7" destOrd="0" presId="urn:microsoft.com/office/officeart/2005/8/layout/vProcess5"/>
    <dgm:cxn modelId="{4A76988E-385B-4661-B41B-F5F03E620054}" type="presParOf" srcId="{2114BBE5-C718-4BED-94D7-B0F7439F81A0}" destId="{8EB853D1-7601-473C-BB1F-D1B87CB9A6A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91A94EE-CC4D-4685-940D-185C5C6C843F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21051D6-30DA-4E03-910A-6C8AB8B0AF34}">
      <dgm:prSet/>
      <dgm:spPr/>
      <dgm:t>
        <a:bodyPr/>
        <a:lstStyle/>
        <a:p>
          <a:r>
            <a:rPr lang="hu-HU"/>
            <a:t>Milyen fenntartható gyakorlatokat alkalmaznak a brojlertermelésben?</a:t>
          </a:r>
          <a:endParaRPr lang="en-US"/>
        </a:p>
      </dgm:t>
    </dgm:pt>
    <dgm:pt modelId="{E292521C-BD52-400D-A617-D520419FE8AE}" type="parTrans" cxnId="{B5618B8F-C767-4637-96D0-AD9399D5EF2A}">
      <dgm:prSet/>
      <dgm:spPr/>
      <dgm:t>
        <a:bodyPr/>
        <a:lstStyle/>
        <a:p>
          <a:endParaRPr lang="en-US"/>
        </a:p>
      </dgm:t>
    </dgm:pt>
    <dgm:pt modelId="{22354CE5-3FF8-40C1-B4DD-40C35AF940C3}" type="sibTrans" cxnId="{B5618B8F-C767-4637-96D0-AD9399D5EF2A}">
      <dgm:prSet/>
      <dgm:spPr/>
      <dgm:t>
        <a:bodyPr/>
        <a:lstStyle/>
        <a:p>
          <a:endParaRPr lang="en-US"/>
        </a:p>
      </dgm:t>
    </dgm:pt>
    <dgm:pt modelId="{2B3B74FC-40DE-4E2A-A9AC-10F4D35E134F}">
      <dgm:prSet/>
      <dgm:spPr/>
      <dgm:t>
        <a:bodyPr/>
        <a:lstStyle/>
        <a:p>
          <a:r>
            <a:rPr lang="hu-HU"/>
            <a:t>Hogyan reagálnak a klímaváltozás és az erőforráskorlátozás kihívásaira?</a:t>
          </a:r>
          <a:endParaRPr lang="en-US"/>
        </a:p>
      </dgm:t>
    </dgm:pt>
    <dgm:pt modelId="{C47FD475-238F-4389-AB6D-62DEC032A4CB}" type="parTrans" cxnId="{99A0820C-1894-4470-8FCC-934F241E2613}">
      <dgm:prSet/>
      <dgm:spPr/>
      <dgm:t>
        <a:bodyPr/>
        <a:lstStyle/>
        <a:p>
          <a:endParaRPr lang="en-US"/>
        </a:p>
      </dgm:t>
    </dgm:pt>
    <dgm:pt modelId="{AD3059E1-ECE3-4849-A462-B36D1477F894}" type="sibTrans" cxnId="{99A0820C-1894-4470-8FCC-934F241E2613}">
      <dgm:prSet/>
      <dgm:spPr/>
      <dgm:t>
        <a:bodyPr/>
        <a:lstStyle/>
        <a:p>
          <a:endParaRPr lang="en-US"/>
        </a:p>
      </dgm:t>
    </dgm:pt>
    <dgm:pt modelId="{9D91F97B-77B8-4DB7-AA5E-CBA0E4E63A47}">
      <dgm:prSet/>
      <dgm:spPr/>
      <dgm:t>
        <a:bodyPr/>
        <a:lstStyle/>
        <a:p>
          <a:r>
            <a:rPr lang="hu-HU"/>
            <a:t>Milyen innovációk várhatóak a csirkehús-iparban?</a:t>
          </a:r>
          <a:endParaRPr lang="en-US"/>
        </a:p>
      </dgm:t>
    </dgm:pt>
    <dgm:pt modelId="{23C6C847-1C3E-4F7D-881A-4CC85A4AAD92}" type="parTrans" cxnId="{9D474BDE-B337-45E9-A5FA-661729F98C9C}">
      <dgm:prSet/>
      <dgm:spPr/>
      <dgm:t>
        <a:bodyPr/>
        <a:lstStyle/>
        <a:p>
          <a:endParaRPr lang="en-US"/>
        </a:p>
      </dgm:t>
    </dgm:pt>
    <dgm:pt modelId="{8B175DED-8C8D-4B2E-BE88-DF8DC8212E4B}" type="sibTrans" cxnId="{9D474BDE-B337-45E9-A5FA-661729F98C9C}">
      <dgm:prSet/>
      <dgm:spPr/>
      <dgm:t>
        <a:bodyPr/>
        <a:lstStyle/>
        <a:p>
          <a:endParaRPr lang="en-US"/>
        </a:p>
      </dgm:t>
    </dgm:pt>
    <dgm:pt modelId="{93D28F87-6F61-47A5-B79F-2597481F68ED}" type="pres">
      <dgm:prSet presAssocID="{D91A94EE-CC4D-4685-940D-185C5C6C843F}" presName="outerComposite" presStyleCnt="0">
        <dgm:presLayoutVars>
          <dgm:chMax val="5"/>
          <dgm:dir/>
          <dgm:resizeHandles val="exact"/>
        </dgm:presLayoutVars>
      </dgm:prSet>
      <dgm:spPr/>
    </dgm:pt>
    <dgm:pt modelId="{8D4D6F32-3690-423D-A6C0-DFFE5DE91805}" type="pres">
      <dgm:prSet presAssocID="{D91A94EE-CC4D-4685-940D-185C5C6C843F}" presName="dummyMaxCanvas" presStyleCnt="0">
        <dgm:presLayoutVars/>
      </dgm:prSet>
      <dgm:spPr/>
    </dgm:pt>
    <dgm:pt modelId="{F7B23114-A58E-47F4-B8FA-42E221D7F6B3}" type="pres">
      <dgm:prSet presAssocID="{D91A94EE-CC4D-4685-940D-185C5C6C843F}" presName="ThreeNodes_1" presStyleLbl="node1" presStyleIdx="0" presStyleCnt="3">
        <dgm:presLayoutVars>
          <dgm:bulletEnabled val="1"/>
        </dgm:presLayoutVars>
      </dgm:prSet>
      <dgm:spPr/>
    </dgm:pt>
    <dgm:pt modelId="{EAAC6F1A-6197-4436-B660-C6335903723B}" type="pres">
      <dgm:prSet presAssocID="{D91A94EE-CC4D-4685-940D-185C5C6C843F}" presName="ThreeNodes_2" presStyleLbl="node1" presStyleIdx="1" presStyleCnt="3">
        <dgm:presLayoutVars>
          <dgm:bulletEnabled val="1"/>
        </dgm:presLayoutVars>
      </dgm:prSet>
      <dgm:spPr/>
    </dgm:pt>
    <dgm:pt modelId="{107CC397-9C60-4236-8694-5E4B6587AA2C}" type="pres">
      <dgm:prSet presAssocID="{D91A94EE-CC4D-4685-940D-185C5C6C843F}" presName="ThreeNodes_3" presStyleLbl="node1" presStyleIdx="2" presStyleCnt="3">
        <dgm:presLayoutVars>
          <dgm:bulletEnabled val="1"/>
        </dgm:presLayoutVars>
      </dgm:prSet>
      <dgm:spPr/>
    </dgm:pt>
    <dgm:pt modelId="{847C4722-060C-4E49-8C82-08400B685FCF}" type="pres">
      <dgm:prSet presAssocID="{D91A94EE-CC4D-4685-940D-185C5C6C843F}" presName="ThreeConn_1-2" presStyleLbl="fgAccFollowNode1" presStyleIdx="0" presStyleCnt="2">
        <dgm:presLayoutVars>
          <dgm:bulletEnabled val="1"/>
        </dgm:presLayoutVars>
      </dgm:prSet>
      <dgm:spPr/>
    </dgm:pt>
    <dgm:pt modelId="{E77169A1-05CA-4447-A724-2E1F36AA5CA1}" type="pres">
      <dgm:prSet presAssocID="{D91A94EE-CC4D-4685-940D-185C5C6C843F}" presName="ThreeConn_2-3" presStyleLbl="fgAccFollowNode1" presStyleIdx="1" presStyleCnt="2">
        <dgm:presLayoutVars>
          <dgm:bulletEnabled val="1"/>
        </dgm:presLayoutVars>
      </dgm:prSet>
      <dgm:spPr/>
    </dgm:pt>
    <dgm:pt modelId="{119BBC87-1012-49C8-9BB7-3757245D8F6F}" type="pres">
      <dgm:prSet presAssocID="{D91A94EE-CC4D-4685-940D-185C5C6C843F}" presName="ThreeNodes_1_text" presStyleLbl="node1" presStyleIdx="2" presStyleCnt="3">
        <dgm:presLayoutVars>
          <dgm:bulletEnabled val="1"/>
        </dgm:presLayoutVars>
      </dgm:prSet>
      <dgm:spPr/>
    </dgm:pt>
    <dgm:pt modelId="{B608E42A-91A7-4BB0-BC17-8B3E687A8DA5}" type="pres">
      <dgm:prSet presAssocID="{D91A94EE-CC4D-4685-940D-185C5C6C843F}" presName="ThreeNodes_2_text" presStyleLbl="node1" presStyleIdx="2" presStyleCnt="3">
        <dgm:presLayoutVars>
          <dgm:bulletEnabled val="1"/>
        </dgm:presLayoutVars>
      </dgm:prSet>
      <dgm:spPr/>
    </dgm:pt>
    <dgm:pt modelId="{9348E781-B057-45FC-AFF5-1B5DD5087A27}" type="pres">
      <dgm:prSet presAssocID="{D91A94EE-CC4D-4685-940D-185C5C6C843F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99A0820C-1894-4470-8FCC-934F241E2613}" srcId="{D91A94EE-CC4D-4685-940D-185C5C6C843F}" destId="{2B3B74FC-40DE-4E2A-A9AC-10F4D35E134F}" srcOrd="1" destOrd="0" parTransId="{C47FD475-238F-4389-AB6D-62DEC032A4CB}" sibTransId="{AD3059E1-ECE3-4849-A462-B36D1477F894}"/>
    <dgm:cxn modelId="{D12DA20D-FB9A-4D8C-A1FA-093BC67382EF}" type="presOf" srcId="{B21051D6-30DA-4E03-910A-6C8AB8B0AF34}" destId="{119BBC87-1012-49C8-9BB7-3757245D8F6F}" srcOrd="1" destOrd="0" presId="urn:microsoft.com/office/officeart/2005/8/layout/vProcess5"/>
    <dgm:cxn modelId="{E291BC13-A5A8-493E-AA99-C166F166ADF4}" type="presOf" srcId="{9D91F97B-77B8-4DB7-AA5E-CBA0E4E63A47}" destId="{9348E781-B057-45FC-AFF5-1B5DD5087A27}" srcOrd="1" destOrd="0" presId="urn:microsoft.com/office/officeart/2005/8/layout/vProcess5"/>
    <dgm:cxn modelId="{B3049A1B-9B6E-4F38-AB60-FF0585BEC8C6}" type="presOf" srcId="{D91A94EE-CC4D-4685-940D-185C5C6C843F}" destId="{93D28F87-6F61-47A5-B79F-2597481F68ED}" srcOrd="0" destOrd="0" presId="urn:microsoft.com/office/officeart/2005/8/layout/vProcess5"/>
    <dgm:cxn modelId="{DBFB771D-06B7-4D02-994F-AE312B75ED6E}" type="presOf" srcId="{2B3B74FC-40DE-4E2A-A9AC-10F4D35E134F}" destId="{B608E42A-91A7-4BB0-BC17-8B3E687A8DA5}" srcOrd="1" destOrd="0" presId="urn:microsoft.com/office/officeart/2005/8/layout/vProcess5"/>
    <dgm:cxn modelId="{276AF520-0C1B-4672-BE7F-7CE4629A1ABE}" type="presOf" srcId="{AD3059E1-ECE3-4849-A462-B36D1477F894}" destId="{E77169A1-05CA-4447-A724-2E1F36AA5CA1}" srcOrd="0" destOrd="0" presId="urn:microsoft.com/office/officeart/2005/8/layout/vProcess5"/>
    <dgm:cxn modelId="{9C870545-FC01-4989-9868-6A791727D1E9}" type="presOf" srcId="{9D91F97B-77B8-4DB7-AA5E-CBA0E4E63A47}" destId="{107CC397-9C60-4236-8694-5E4B6587AA2C}" srcOrd="0" destOrd="0" presId="urn:microsoft.com/office/officeart/2005/8/layout/vProcess5"/>
    <dgm:cxn modelId="{B5618B8F-C767-4637-96D0-AD9399D5EF2A}" srcId="{D91A94EE-CC4D-4685-940D-185C5C6C843F}" destId="{B21051D6-30DA-4E03-910A-6C8AB8B0AF34}" srcOrd="0" destOrd="0" parTransId="{E292521C-BD52-400D-A617-D520419FE8AE}" sibTransId="{22354CE5-3FF8-40C1-B4DD-40C35AF940C3}"/>
    <dgm:cxn modelId="{7D293898-8035-49C9-8D9C-06CD9B02DD04}" type="presOf" srcId="{22354CE5-3FF8-40C1-B4DD-40C35AF940C3}" destId="{847C4722-060C-4E49-8C82-08400B685FCF}" srcOrd="0" destOrd="0" presId="urn:microsoft.com/office/officeart/2005/8/layout/vProcess5"/>
    <dgm:cxn modelId="{DA77859C-567C-41A6-A99A-D6626A01B866}" type="presOf" srcId="{2B3B74FC-40DE-4E2A-A9AC-10F4D35E134F}" destId="{EAAC6F1A-6197-4436-B660-C6335903723B}" srcOrd="0" destOrd="0" presId="urn:microsoft.com/office/officeart/2005/8/layout/vProcess5"/>
    <dgm:cxn modelId="{96576BC7-7FCE-491B-B6DB-9040B838FB47}" type="presOf" srcId="{B21051D6-30DA-4E03-910A-6C8AB8B0AF34}" destId="{F7B23114-A58E-47F4-B8FA-42E221D7F6B3}" srcOrd="0" destOrd="0" presId="urn:microsoft.com/office/officeart/2005/8/layout/vProcess5"/>
    <dgm:cxn modelId="{9D474BDE-B337-45E9-A5FA-661729F98C9C}" srcId="{D91A94EE-CC4D-4685-940D-185C5C6C843F}" destId="{9D91F97B-77B8-4DB7-AA5E-CBA0E4E63A47}" srcOrd="2" destOrd="0" parTransId="{23C6C847-1C3E-4F7D-881A-4CC85A4AAD92}" sibTransId="{8B175DED-8C8D-4B2E-BE88-DF8DC8212E4B}"/>
    <dgm:cxn modelId="{8560B892-2675-46DF-B5C8-C8BE2BD0755D}" type="presParOf" srcId="{93D28F87-6F61-47A5-B79F-2597481F68ED}" destId="{8D4D6F32-3690-423D-A6C0-DFFE5DE91805}" srcOrd="0" destOrd="0" presId="urn:microsoft.com/office/officeart/2005/8/layout/vProcess5"/>
    <dgm:cxn modelId="{64909A9F-CF20-4EB1-9EA7-70BB3555352E}" type="presParOf" srcId="{93D28F87-6F61-47A5-B79F-2597481F68ED}" destId="{F7B23114-A58E-47F4-B8FA-42E221D7F6B3}" srcOrd="1" destOrd="0" presId="urn:microsoft.com/office/officeart/2005/8/layout/vProcess5"/>
    <dgm:cxn modelId="{FB4925FC-289D-41E8-A708-1FABA07E9F9B}" type="presParOf" srcId="{93D28F87-6F61-47A5-B79F-2597481F68ED}" destId="{EAAC6F1A-6197-4436-B660-C6335903723B}" srcOrd="2" destOrd="0" presId="urn:microsoft.com/office/officeart/2005/8/layout/vProcess5"/>
    <dgm:cxn modelId="{B7BD462C-ACEC-4EBF-B136-F40B121C11C0}" type="presParOf" srcId="{93D28F87-6F61-47A5-B79F-2597481F68ED}" destId="{107CC397-9C60-4236-8694-5E4B6587AA2C}" srcOrd="3" destOrd="0" presId="urn:microsoft.com/office/officeart/2005/8/layout/vProcess5"/>
    <dgm:cxn modelId="{04DA0B0F-DF3E-49D5-B77B-2813556199C7}" type="presParOf" srcId="{93D28F87-6F61-47A5-B79F-2597481F68ED}" destId="{847C4722-060C-4E49-8C82-08400B685FCF}" srcOrd="4" destOrd="0" presId="urn:microsoft.com/office/officeart/2005/8/layout/vProcess5"/>
    <dgm:cxn modelId="{E933FAAE-D0E3-407C-804C-EB69D29CAEBE}" type="presParOf" srcId="{93D28F87-6F61-47A5-B79F-2597481F68ED}" destId="{E77169A1-05CA-4447-A724-2E1F36AA5CA1}" srcOrd="5" destOrd="0" presId="urn:microsoft.com/office/officeart/2005/8/layout/vProcess5"/>
    <dgm:cxn modelId="{23D68250-F11A-4022-9F86-ECF5729B7C20}" type="presParOf" srcId="{93D28F87-6F61-47A5-B79F-2597481F68ED}" destId="{119BBC87-1012-49C8-9BB7-3757245D8F6F}" srcOrd="6" destOrd="0" presId="urn:microsoft.com/office/officeart/2005/8/layout/vProcess5"/>
    <dgm:cxn modelId="{081F1FB3-2D73-45AC-90C4-9A6EC2CA8562}" type="presParOf" srcId="{93D28F87-6F61-47A5-B79F-2597481F68ED}" destId="{B608E42A-91A7-4BB0-BC17-8B3E687A8DA5}" srcOrd="7" destOrd="0" presId="urn:microsoft.com/office/officeart/2005/8/layout/vProcess5"/>
    <dgm:cxn modelId="{FCA74823-7C0F-437D-9BB2-E7A96D857D66}" type="presParOf" srcId="{93D28F87-6F61-47A5-B79F-2597481F68ED}" destId="{9348E781-B057-45FC-AFF5-1B5DD5087A2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E9E641F-1E70-4B9A-8E92-8926F4C12CA8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8B97DA2-5428-4384-B569-3C3DDA040F79}">
      <dgm:prSet/>
      <dgm:spPr/>
      <dgm:t>
        <a:bodyPr/>
        <a:lstStyle/>
        <a:p>
          <a:r>
            <a:rPr lang="hu-HU"/>
            <a:t>Milyen konkrét példák mutatják a sikeres minőségbiztosítást?</a:t>
          </a:r>
          <a:endParaRPr lang="en-US"/>
        </a:p>
      </dgm:t>
    </dgm:pt>
    <dgm:pt modelId="{66477419-DB7A-4942-A966-F6CCB3A57B95}" type="parTrans" cxnId="{C8EA99D9-7410-42F5-A245-B072BA983798}">
      <dgm:prSet/>
      <dgm:spPr/>
      <dgm:t>
        <a:bodyPr/>
        <a:lstStyle/>
        <a:p>
          <a:endParaRPr lang="en-US"/>
        </a:p>
      </dgm:t>
    </dgm:pt>
    <dgm:pt modelId="{5EC81DAE-CCCC-49B1-A2B3-61094EC3E5B6}" type="sibTrans" cxnId="{C8EA99D9-7410-42F5-A245-B072BA983798}">
      <dgm:prSet/>
      <dgm:spPr/>
      <dgm:t>
        <a:bodyPr/>
        <a:lstStyle/>
        <a:p>
          <a:endParaRPr lang="en-US"/>
        </a:p>
      </dgm:t>
    </dgm:pt>
    <dgm:pt modelId="{D59CAD9A-4211-48C0-9DC2-3EF90D1F0738}">
      <dgm:prSet/>
      <dgm:spPr/>
      <dgm:t>
        <a:bodyPr/>
        <a:lstStyle/>
        <a:p>
          <a:r>
            <a:rPr lang="hu-HU"/>
            <a:t>Hogyan kezelik a kockázatokat és a nem megfelelő minőséget?</a:t>
          </a:r>
          <a:endParaRPr lang="en-US"/>
        </a:p>
      </dgm:t>
    </dgm:pt>
    <dgm:pt modelId="{567AD240-4C42-493B-B57D-3B33C7273D7D}" type="parTrans" cxnId="{BBD5D0C9-3BAD-44E9-A9A1-B51C9917A0C1}">
      <dgm:prSet/>
      <dgm:spPr/>
      <dgm:t>
        <a:bodyPr/>
        <a:lstStyle/>
        <a:p>
          <a:endParaRPr lang="en-US"/>
        </a:p>
      </dgm:t>
    </dgm:pt>
    <dgm:pt modelId="{67BB7481-0678-42F4-80EC-83E58B78A37A}" type="sibTrans" cxnId="{BBD5D0C9-3BAD-44E9-A9A1-B51C9917A0C1}">
      <dgm:prSet/>
      <dgm:spPr/>
      <dgm:t>
        <a:bodyPr/>
        <a:lstStyle/>
        <a:p>
          <a:endParaRPr lang="en-US"/>
        </a:p>
      </dgm:t>
    </dgm:pt>
    <dgm:pt modelId="{2EB18894-BA5E-4504-A207-816F0AEBEC91}">
      <dgm:prSet/>
      <dgm:spPr/>
      <dgm:t>
        <a:bodyPr/>
        <a:lstStyle/>
        <a:p>
          <a:r>
            <a:rPr lang="hu-HU"/>
            <a:t>Milyen visszacsatolást kapnak a McDonald’s éttermektől?</a:t>
          </a:r>
          <a:endParaRPr lang="en-US"/>
        </a:p>
      </dgm:t>
    </dgm:pt>
    <dgm:pt modelId="{31628A70-F128-427B-88AF-87D3A64FFFF9}" type="parTrans" cxnId="{E66A9738-35A4-47CD-B565-9B17FB51D9DA}">
      <dgm:prSet/>
      <dgm:spPr/>
      <dgm:t>
        <a:bodyPr/>
        <a:lstStyle/>
        <a:p>
          <a:endParaRPr lang="en-US"/>
        </a:p>
      </dgm:t>
    </dgm:pt>
    <dgm:pt modelId="{2E2B85EB-24CC-4596-8809-E41B43A61641}" type="sibTrans" cxnId="{E66A9738-35A4-47CD-B565-9B17FB51D9DA}">
      <dgm:prSet/>
      <dgm:spPr/>
      <dgm:t>
        <a:bodyPr/>
        <a:lstStyle/>
        <a:p>
          <a:endParaRPr lang="en-US"/>
        </a:p>
      </dgm:t>
    </dgm:pt>
    <dgm:pt modelId="{41E941E6-2AD9-4CC2-9692-DC72ABAA1DB6}" type="pres">
      <dgm:prSet presAssocID="{6E9E641F-1E70-4B9A-8E92-8926F4C12CA8}" presName="outerComposite" presStyleCnt="0">
        <dgm:presLayoutVars>
          <dgm:chMax val="5"/>
          <dgm:dir/>
          <dgm:resizeHandles val="exact"/>
        </dgm:presLayoutVars>
      </dgm:prSet>
      <dgm:spPr/>
    </dgm:pt>
    <dgm:pt modelId="{DAE1560C-1B58-4725-B3CC-A6BEF5A8CD7A}" type="pres">
      <dgm:prSet presAssocID="{6E9E641F-1E70-4B9A-8E92-8926F4C12CA8}" presName="dummyMaxCanvas" presStyleCnt="0">
        <dgm:presLayoutVars/>
      </dgm:prSet>
      <dgm:spPr/>
    </dgm:pt>
    <dgm:pt modelId="{828295F9-A035-41BC-B813-4E6720C4986A}" type="pres">
      <dgm:prSet presAssocID="{6E9E641F-1E70-4B9A-8E92-8926F4C12CA8}" presName="ThreeNodes_1" presStyleLbl="node1" presStyleIdx="0" presStyleCnt="3">
        <dgm:presLayoutVars>
          <dgm:bulletEnabled val="1"/>
        </dgm:presLayoutVars>
      </dgm:prSet>
      <dgm:spPr/>
    </dgm:pt>
    <dgm:pt modelId="{33756857-A789-4B70-86A2-01B02883F927}" type="pres">
      <dgm:prSet presAssocID="{6E9E641F-1E70-4B9A-8E92-8926F4C12CA8}" presName="ThreeNodes_2" presStyleLbl="node1" presStyleIdx="1" presStyleCnt="3">
        <dgm:presLayoutVars>
          <dgm:bulletEnabled val="1"/>
        </dgm:presLayoutVars>
      </dgm:prSet>
      <dgm:spPr/>
    </dgm:pt>
    <dgm:pt modelId="{57513B23-A5E5-45B6-9BB9-CA263D6E932A}" type="pres">
      <dgm:prSet presAssocID="{6E9E641F-1E70-4B9A-8E92-8926F4C12CA8}" presName="ThreeNodes_3" presStyleLbl="node1" presStyleIdx="2" presStyleCnt="3">
        <dgm:presLayoutVars>
          <dgm:bulletEnabled val="1"/>
        </dgm:presLayoutVars>
      </dgm:prSet>
      <dgm:spPr/>
    </dgm:pt>
    <dgm:pt modelId="{A786CB17-0D52-423F-A362-2ECBD83CDA8E}" type="pres">
      <dgm:prSet presAssocID="{6E9E641F-1E70-4B9A-8E92-8926F4C12CA8}" presName="ThreeConn_1-2" presStyleLbl="fgAccFollowNode1" presStyleIdx="0" presStyleCnt="2">
        <dgm:presLayoutVars>
          <dgm:bulletEnabled val="1"/>
        </dgm:presLayoutVars>
      </dgm:prSet>
      <dgm:spPr/>
    </dgm:pt>
    <dgm:pt modelId="{E8733ECE-7828-4511-9CA5-476E30282405}" type="pres">
      <dgm:prSet presAssocID="{6E9E641F-1E70-4B9A-8E92-8926F4C12CA8}" presName="ThreeConn_2-3" presStyleLbl="fgAccFollowNode1" presStyleIdx="1" presStyleCnt="2">
        <dgm:presLayoutVars>
          <dgm:bulletEnabled val="1"/>
        </dgm:presLayoutVars>
      </dgm:prSet>
      <dgm:spPr/>
    </dgm:pt>
    <dgm:pt modelId="{E7093549-F4EF-4F79-9C81-F531E4C991E6}" type="pres">
      <dgm:prSet presAssocID="{6E9E641F-1E70-4B9A-8E92-8926F4C12CA8}" presName="ThreeNodes_1_text" presStyleLbl="node1" presStyleIdx="2" presStyleCnt="3">
        <dgm:presLayoutVars>
          <dgm:bulletEnabled val="1"/>
        </dgm:presLayoutVars>
      </dgm:prSet>
      <dgm:spPr/>
    </dgm:pt>
    <dgm:pt modelId="{A0D5C7F7-4BE9-4055-B467-EE22161243C7}" type="pres">
      <dgm:prSet presAssocID="{6E9E641F-1E70-4B9A-8E92-8926F4C12CA8}" presName="ThreeNodes_2_text" presStyleLbl="node1" presStyleIdx="2" presStyleCnt="3">
        <dgm:presLayoutVars>
          <dgm:bulletEnabled val="1"/>
        </dgm:presLayoutVars>
      </dgm:prSet>
      <dgm:spPr/>
    </dgm:pt>
    <dgm:pt modelId="{F69F9B2E-BC04-430B-BAAC-EB0DEF2293AF}" type="pres">
      <dgm:prSet presAssocID="{6E9E641F-1E70-4B9A-8E92-8926F4C12CA8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2FD76416-790E-493C-A91C-8451697894C4}" type="presOf" srcId="{D59CAD9A-4211-48C0-9DC2-3EF90D1F0738}" destId="{33756857-A789-4B70-86A2-01B02883F927}" srcOrd="0" destOrd="0" presId="urn:microsoft.com/office/officeart/2005/8/layout/vProcess5"/>
    <dgm:cxn modelId="{D7847A21-C02B-45A3-BDA1-86156B6B8733}" type="presOf" srcId="{67BB7481-0678-42F4-80EC-83E58B78A37A}" destId="{E8733ECE-7828-4511-9CA5-476E30282405}" srcOrd="0" destOrd="0" presId="urn:microsoft.com/office/officeart/2005/8/layout/vProcess5"/>
    <dgm:cxn modelId="{E66A9738-35A4-47CD-B565-9B17FB51D9DA}" srcId="{6E9E641F-1E70-4B9A-8E92-8926F4C12CA8}" destId="{2EB18894-BA5E-4504-A207-816F0AEBEC91}" srcOrd="2" destOrd="0" parTransId="{31628A70-F128-427B-88AF-87D3A64FFFF9}" sibTransId="{2E2B85EB-24CC-4596-8809-E41B43A61641}"/>
    <dgm:cxn modelId="{DDD35B66-1A51-4660-8BE2-0AB617B5CBD6}" type="presOf" srcId="{5EC81DAE-CCCC-49B1-A2B3-61094EC3E5B6}" destId="{A786CB17-0D52-423F-A362-2ECBD83CDA8E}" srcOrd="0" destOrd="0" presId="urn:microsoft.com/office/officeart/2005/8/layout/vProcess5"/>
    <dgm:cxn modelId="{68C37188-CEF9-4563-896A-C0625B5B3D0E}" type="presOf" srcId="{6E9E641F-1E70-4B9A-8E92-8926F4C12CA8}" destId="{41E941E6-2AD9-4CC2-9692-DC72ABAA1DB6}" srcOrd="0" destOrd="0" presId="urn:microsoft.com/office/officeart/2005/8/layout/vProcess5"/>
    <dgm:cxn modelId="{15CD838A-0472-496D-B5DD-547946B03CC5}" type="presOf" srcId="{28B97DA2-5428-4384-B569-3C3DDA040F79}" destId="{828295F9-A035-41BC-B813-4E6720C4986A}" srcOrd="0" destOrd="0" presId="urn:microsoft.com/office/officeart/2005/8/layout/vProcess5"/>
    <dgm:cxn modelId="{90D27BA3-635E-4734-8712-1E938C41A071}" type="presOf" srcId="{28B97DA2-5428-4384-B569-3C3DDA040F79}" destId="{E7093549-F4EF-4F79-9C81-F531E4C991E6}" srcOrd="1" destOrd="0" presId="urn:microsoft.com/office/officeart/2005/8/layout/vProcess5"/>
    <dgm:cxn modelId="{94271DC3-ED84-4089-ADBA-A0F71CE14514}" type="presOf" srcId="{D59CAD9A-4211-48C0-9DC2-3EF90D1F0738}" destId="{A0D5C7F7-4BE9-4055-B467-EE22161243C7}" srcOrd="1" destOrd="0" presId="urn:microsoft.com/office/officeart/2005/8/layout/vProcess5"/>
    <dgm:cxn modelId="{BBD5D0C9-3BAD-44E9-A9A1-B51C9917A0C1}" srcId="{6E9E641F-1E70-4B9A-8E92-8926F4C12CA8}" destId="{D59CAD9A-4211-48C0-9DC2-3EF90D1F0738}" srcOrd="1" destOrd="0" parTransId="{567AD240-4C42-493B-B57D-3B33C7273D7D}" sibTransId="{67BB7481-0678-42F4-80EC-83E58B78A37A}"/>
    <dgm:cxn modelId="{2AAA7DD7-4072-4813-BCF0-97212865D0F1}" type="presOf" srcId="{2EB18894-BA5E-4504-A207-816F0AEBEC91}" destId="{F69F9B2E-BC04-430B-BAAC-EB0DEF2293AF}" srcOrd="1" destOrd="0" presId="urn:microsoft.com/office/officeart/2005/8/layout/vProcess5"/>
    <dgm:cxn modelId="{C8EA99D9-7410-42F5-A245-B072BA983798}" srcId="{6E9E641F-1E70-4B9A-8E92-8926F4C12CA8}" destId="{28B97DA2-5428-4384-B569-3C3DDA040F79}" srcOrd="0" destOrd="0" parTransId="{66477419-DB7A-4942-A966-F6CCB3A57B95}" sibTransId="{5EC81DAE-CCCC-49B1-A2B3-61094EC3E5B6}"/>
    <dgm:cxn modelId="{08805CF6-956A-45D0-B425-10AE70E7C319}" type="presOf" srcId="{2EB18894-BA5E-4504-A207-816F0AEBEC91}" destId="{57513B23-A5E5-45B6-9BB9-CA263D6E932A}" srcOrd="0" destOrd="0" presId="urn:microsoft.com/office/officeart/2005/8/layout/vProcess5"/>
    <dgm:cxn modelId="{9556DC89-C315-4510-8A6D-232CC42AD54F}" type="presParOf" srcId="{41E941E6-2AD9-4CC2-9692-DC72ABAA1DB6}" destId="{DAE1560C-1B58-4725-B3CC-A6BEF5A8CD7A}" srcOrd="0" destOrd="0" presId="urn:microsoft.com/office/officeart/2005/8/layout/vProcess5"/>
    <dgm:cxn modelId="{327A6329-92FD-4101-9118-C9C4BCDB8F21}" type="presParOf" srcId="{41E941E6-2AD9-4CC2-9692-DC72ABAA1DB6}" destId="{828295F9-A035-41BC-B813-4E6720C4986A}" srcOrd="1" destOrd="0" presId="urn:microsoft.com/office/officeart/2005/8/layout/vProcess5"/>
    <dgm:cxn modelId="{543ED76B-4E14-49B1-A17B-F8BCFEE0E05C}" type="presParOf" srcId="{41E941E6-2AD9-4CC2-9692-DC72ABAA1DB6}" destId="{33756857-A789-4B70-86A2-01B02883F927}" srcOrd="2" destOrd="0" presId="urn:microsoft.com/office/officeart/2005/8/layout/vProcess5"/>
    <dgm:cxn modelId="{AF3B7FF6-DBEC-498C-B206-E3204C2581E7}" type="presParOf" srcId="{41E941E6-2AD9-4CC2-9692-DC72ABAA1DB6}" destId="{57513B23-A5E5-45B6-9BB9-CA263D6E932A}" srcOrd="3" destOrd="0" presId="urn:microsoft.com/office/officeart/2005/8/layout/vProcess5"/>
    <dgm:cxn modelId="{400B7C6F-BC96-463D-9784-1874FE319818}" type="presParOf" srcId="{41E941E6-2AD9-4CC2-9692-DC72ABAA1DB6}" destId="{A786CB17-0D52-423F-A362-2ECBD83CDA8E}" srcOrd="4" destOrd="0" presId="urn:microsoft.com/office/officeart/2005/8/layout/vProcess5"/>
    <dgm:cxn modelId="{CC9F4CBB-0AEE-44FB-8F0A-99E71E6566AA}" type="presParOf" srcId="{41E941E6-2AD9-4CC2-9692-DC72ABAA1DB6}" destId="{E8733ECE-7828-4511-9CA5-476E30282405}" srcOrd="5" destOrd="0" presId="urn:microsoft.com/office/officeart/2005/8/layout/vProcess5"/>
    <dgm:cxn modelId="{A4F07107-E720-4BEC-B5A0-BC4B93030E94}" type="presParOf" srcId="{41E941E6-2AD9-4CC2-9692-DC72ABAA1DB6}" destId="{E7093549-F4EF-4F79-9C81-F531E4C991E6}" srcOrd="6" destOrd="0" presId="urn:microsoft.com/office/officeart/2005/8/layout/vProcess5"/>
    <dgm:cxn modelId="{D2A7A96D-E240-4BB0-8201-3FD412E828E5}" type="presParOf" srcId="{41E941E6-2AD9-4CC2-9692-DC72ABAA1DB6}" destId="{A0D5C7F7-4BE9-4055-B467-EE22161243C7}" srcOrd="7" destOrd="0" presId="urn:microsoft.com/office/officeart/2005/8/layout/vProcess5"/>
    <dgm:cxn modelId="{8BA4B9D8-8569-4F56-9D11-9F435E493F27}" type="presParOf" srcId="{41E941E6-2AD9-4CC2-9692-DC72ABAA1DB6}" destId="{F69F9B2E-BC04-430B-BAAC-EB0DEF2293A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715DE-29A9-4512-A9F3-29173D6137BB}">
      <dsp:nvSpPr>
        <dsp:cNvPr id="0" name=""/>
        <dsp:cNvSpPr/>
      </dsp:nvSpPr>
      <dsp:spPr>
        <a:xfrm>
          <a:off x="0" y="0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500" kern="1200" dirty="0"/>
            <a:t>Miért fontos a McDonald’s számára a minőségi csirkehús?</a:t>
          </a:r>
          <a:endParaRPr lang="en-US" sz="3500" kern="1200" dirty="0"/>
        </a:p>
      </dsp:txBody>
      <dsp:txXfrm>
        <a:off x="38788" y="38788"/>
        <a:ext cx="7874250" cy="1246730"/>
      </dsp:txXfrm>
    </dsp:sp>
    <dsp:sp modelId="{F1A97217-809A-438A-8C15-BC9B9C782E49}">
      <dsp:nvSpPr>
        <dsp:cNvPr id="0" name=""/>
        <dsp:cNvSpPr/>
      </dsp:nvSpPr>
      <dsp:spPr>
        <a:xfrm>
          <a:off x="820877" y="1545023"/>
          <a:ext cx="9303281" cy="1324306"/>
        </a:xfrm>
        <a:prstGeom prst="roundRect">
          <a:avLst>
            <a:gd name="adj" fmla="val 10000"/>
          </a:avLst>
        </a:prstGeom>
        <a:solidFill>
          <a:srgbClr val="8EB21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500" kern="1200"/>
            <a:t>Hogyan illeszkedik a brojlertermelés a gyorsétterem-ipar igényeihez?</a:t>
          </a:r>
          <a:endParaRPr lang="en-US" sz="3500" kern="1200"/>
        </a:p>
      </dsp:txBody>
      <dsp:txXfrm>
        <a:off x="859665" y="1583811"/>
        <a:ext cx="7544028" cy="1246730"/>
      </dsp:txXfrm>
    </dsp:sp>
    <dsp:sp modelId="{BF23A769-5523-4FCA-AE6B-139ABFDB7FE3}">
      <dsp:nvSpPr>
        <dsp:cNvPr id="0" name=""/>
        <dsp:cNvSpPr/>
      </dsp:nvSpPr>
      <dsp:spPr>
        <a:xfrm>
          <a:off x="1641755" y="3090047"/>
          <a:ext cx="9303281" cy="1324306"/>
        </a:xfrm>
        <a:prstGeom prst="roundRect">
          <a:avLst>
            <a:gd name="adj" fmla="val 10000"/>
          </a:avLst>
        </a:prstGeom>
        <a:solidFill>
          <a:srgbClr val="196B2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500" kern="1200"/>
            <a:t>Milyen vállalati követelmények vonatkoznak a beszállítókra?</a:t>
          </a:r>
          <a:endParaRPr lang="en-US" sz="3500" kern="1200"/>
        </a:p>
      </dsp:txBody>
      <dsp:txXfrm>
        <a:off x="1680543" y="3128835"/>
        <a:ext cx="7544028" cy="1246730"/>
      </dsp:txXfrm>
    </dsp:sp>
    <dsp:sp modelId="{14001A16-4273-4E14-A9FF-AF02EF1929B5}">
      <dsp:nvSpPr>
        <dsp:cNvPr id="0" name=""/>
        <dsp:cNvSpPr/>
      </dsp:nvSpPr>
      <dsp:spPr>
        <a:xfrm>
          <a:off x="8442482" y="1004265"/>
          <a:ext cx="860799" cy="86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636162" y="1004265"/>
        <a:ext cx="473439" cy="647751"/>
      </dsp:txXfrm>
    </dsp:sp>
    <dsp:sp modelId="{1D107BBE-AC07-4994-A824-6235D50A1897}">
      <dsp:nvSpPr>
        <dsp:cNvPr id="0" name=""/>
        <dsp:cNvSpPr/>
      </dsp:nvSpPr>
      <dsp:spPr>
        <a:xfrm>
          <a:off x="9263360" y="2540460"/>
          <a:ext cx="860799" cy="86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457040" y="2540460"/>
        <a:ext cx="473439" cy="64775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E5DFF8-7B7D-40D9-A6C6-0A2F6423B9AD}">
      <dsp:nvSpPr>
        <dsp:cNvPr id="0" name=""/>
        <dsp:cNvSpPr/>
      </dsp:nvSpPr>
      <dsp:spPr>
        <a:xfrm>
          <a:off x="0" y="0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500" kern="1200" dirty="0"/>
            <a:t>Mik a legfontosabb tanulságok a brojlertermelés folyamatából?</a:t>
          </a:r>
          <a:endParaRPr lang="en-US" sz="3500" kern="1200" dirty="0"/>
        </a:p>
      </dsp:txBody>
      <dsp:txXfrm>
        <a:off x="38788" y="38788"/>
        <a:ext cx="7874250" cy="1246730"/>
      </dsp:txXfrm>
    </dsp:sp>
    <dsp:sp modelId="{9C8E6DC4-7737-4B62-AD80-886AD9F5E6B9}">
      <dsp:nvSpPr>
        <dsp:cNvPr id="0" name=""/>
        <dsp:cNvSpPr/>
      </dsp:nvSpPr>
      <dsp:spPr>
        <a:xfrm>
          <a:off x="820877" y="1545023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500" kern="1200" dirty="0"/>
            <a:t>Milyen kérdések merültek fel a hallgatóság részéről?</a:t>
          </a:r>
          <a:endParaRPr lang="en-US" sz="3500" kern="1200" dirty="0"/>
        </a:p>
      </dsp:txBody>
      <dsp:txXfrm>
        <a:off x="859665" y="1583811"/>
        <a:ext cx="7544028" cy="1246730"/>
      </dsp:txXfrm>
    </dsp:sp>
    <dsp:sp modelId="{D9762440-4292-4810-9621-5101A7A1119C}">
      <dsp:nvSpPr>
        <dsp:cNvPr id="0" name=""/>
        <dsp:cNvSpPr/>
      </dsp:nvSpPr>
      <dsp:spPr>
        <a:xfrm>
          <a:off x="1641755" y="3090047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500" kern="1200"/>
            <a:t>Hogyan lehet tovább fejleszteni a McDonald’s csirkehús-ellátását?</a:t>
          </a:r>
          <a:endParaRPr lang="en-US" sz="3500" kern="1200"/>
        </a:p>
      </dsp:txBody>
      <dsp:txXfrm>
        <a:off x="1680543" y="3128835"/>
        <a:ext cx="7544028" cy="1246730"/>
      </dsp:txXfrm>
    </dsp:sp>
    <dsp:sp modelId="{3000EA2A-4A72-49C0-A466-7AB4826ABA4B}">
      <dsp:nvSpPr>
        <dsp:cNvPr id="0" name=""/>
        <dsp:cNvSpPr/>
      </dsp:nvSpPr>
      <dsp:spPr>
        <a:xfrm>
          <a:off x="8442482" y="1004265"/>
          <a:ext cx="860799" cy="86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636162" y="1004265"/>
        <a:ext cx="473439" cy="647751"/>
      </dsp:txXfrm>
    </dsp:sp>
    <dsp:sp modelId="{CC73BB07-B1AF-42D1-915B-C9F14D2DDB69}">
      <dsp:nvSpPr>
        <dsp:cNvPr id="0" name=""/>
        <dsp:cNvSpPr/>
      </dsp:nvSpPr>
      <dsp:spPr>
        <a:xfrm>
          <a:off x="9263360" y="2540460"/>
          <a:ext cx="860799" cy="86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457040" y="2540460"/>
        <a:ext cx="473439" cy="6477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9F8A27-1AE9-4692-BA52-39242DCE2469}">
      <dsp:nvSpPr>
        <dsp:cNvPr id="0" name=""/>
        <dsp:cNvSpPr/>
      </dsp:nvSpPr>
      <dsp:spPr>
        <a:xfrm>
          <a:off x="0" y="0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300" kern="1200"/>
            <a:t>Milyen fajták kerülnek tenyésztésre, és miért?</a:t>
          </a:r>
          <a:endParaRPr lang="en-US" sz="3300" kern="1200"/>
        </a:p>
      </dsp:txBody>
      <dsp:txXfrm>
        <a:off x="38788" y="38788"/>
        <a:ext cx="7874250" cy="1246730"/>
      </dsp:txXfrm>
    </dsp:sp>
    <dsp:sp modelId="{6A6D4D49-197C-4AB4-8712-ED0777B4C51F}">
      <dsp:nvSpPr>
        <dsp:cNvPr id="0" name=""/>
        <dsp:cNvSpPr/>
      </dsp:nvSpPr>
      <dsp:spPr>
        <a:xfrm>
          <a:off x="820877" y="1545023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300" kern="1200" dirty="0"/>
            <a:t>Milyen környezeti és állatjóléti előírások vonatkoznak a tartásra?</a:t>
          </a:r>
          <a:endParaRPr lang="en-US" sz="3300" kern="1200" dirty="0"/>
        </a:p>
      </dsp:txBody>
      <dsp:txXfrm>
        <a:off x="859665" y="1583811"/>
        <a:ext cx="7544028" cy="1246730"/>
      </dsp:txXfrm>
    </dsp:sp>
    <dsp:sp modelId="{EFB04A20-7669-4236-AF78-9A34E3CAB0FC}">
      <dsp:nvSpPr>
        <dsp:cNvPr id="0" name=""/>
        <dsp:cNvSpPr/>
      </dsp:nvSpPr>
      <dsp:spPr>
        <a:xfrm>
          <a:off x="1641755" y="3090047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300" kern="1200" dirty="0"/>
            <a:t>Hogyan biztosítják az egészséges növekedést és a stresszmentes tartást?</a:t>
          </a:r>
          <a:endParaRPr lang="en-US" sz="3300" kern="1200" dirty="0"/>
        </a:p>
      </dsp:txBody>
      <dsp:txXfrm>
        <a:off x="1680543" y="3128835"/>
        <a:ext cx="7544028" cy="1246730"/>
      </dsp:txXfrm>
    </dsp:sp>
    <dsp:sp modelId="{9FD42E2C-9600-4E9C-90A8-87F1434233F5}">
      <dsp:nvSpPr>
        <dsp:cNvPr id="0" name=""/>
        <dsp:cNvSpPr/>
      </dsp:nvSpPr>
      <dsp:spPr>
        <a:xfrm>
          <a:off x="8442482" y="1004265"/>
          <a:ext cx="860799" cy="86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636162" y="1004265"/>
        <a:ext cx="473439" cy="647751"/>
      </dsp:txXfrm>
    </dsp:sp>
    <dsp:sp modelId="{63BC3F6D-877D-41C2-960E-7BE21B383962}">
      <dsp:nvSpPr>
        <dsp:cNvPr id="0" name=""/>
        <dsp:cNvSpPr/>
      </dsp:nvSpPr>
      <dsp:spPr>
        <a:xfrm>
          <a:off x="9263360" y="2540460"/>
          <a:ext cx="860799" cy="86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457040" y="2540460"/>
        <a:ext cx="473439" cy="647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B34E14-BDBD-4BE9-B508-B81546EFD1D0}">
      <dsp:nvSpPr>
        <dsp:cNvPr id="0" name=""/>
        <dsp:cNvSpPr/>
      </dsp:nvSpPr>
      <dsp:spPr>
        <a:xfrm>
          <a:off x="0" y="0"/>
          <a:ext cx="7924671" cy="1376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900" kern="1200" dirty="0"/>
            <a:t>Milyen alapanyagokból áll a brojlercsirke takarmánya?</a:t>
          </a:r>
          <a:endParaRPr lang="en-US" sz="2900" kern="1200" dirty="0"/>
        </a:p>
      </dsp:txBody>
      <dsp:txXfrm>
        <a:off x="40324" y="40324"/>
        <a:ext cx="6439026" cy="1296125"/>
      </dsp:txXfrm>
    </dsp:sp>
    <dsp:sp modelId="{05FB3673-A0BB-4B86-B004-CAE28C7B43B2}">
      <dsp:nvSpPr>
        <dsp:cNvPr id="0" name=""/>
        <dsp:cNvSpPr/>
      </dsp:nvSpPr>
      <dsp:spPr>
        <a:xfrm>
          <a:off x="699235" y="1606235"/>
          <a:ext cx="7924671" cy="1376773"/>
        </a:xfrm>
        <a:prstGeom prst="roundRect">
          <a:avLst>
            <a:gd name="adj" fmla="val 10000"/>
          </a:avLst>
        </a:prstGeom>
        <a:solidFill>
          <a:srgbClr val="8EB21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900" kern="1200" dirty="0"/>
            <a:t>Hogyan biztosítják a takarmány minőségét és biztonságát?</a:t>
          </a:r>
          <a:endParaRPr lang="en-US" sz="2900" kern="1200" dirty="0"/>
        </a:p>
      </dsp:txBody>
      <dsp:txXfrm>
        <a:off x="739559" y="1646559"/>
        <a:ext cx="6249885" cy="1296125"/>
      </dsp:txXfrm>
    </dsp:sp>
    <dsp:sp modelId="{5109FA47-BCBF-4DD9-AD0C-947273029035}">
      <dsp:nvSpPr>
        <dsp:cNvPr id="0" name=""/>
        <dsp:cNvSpPr/>
      </dsp:nvSpPr>
      <dsp:spPr>
        <a:xfrm>
          <a:off x="1398471" y="3212470"/>
          <a:ext cx="7924671" cy="1376773"/>
        </a:xfrm>
        <a:prstGeom prst="roundRect">
          <a:avLst>
            <a:gd name="adj" fmla="val 10000"/>
          </a:avLst>
        </a:prstGeom>
        <a:solidFill>
          <a:srgbClr val="196B2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900" kern="1200"/>
            <a:t>Milyen előírások vonatkoznak a tiltott anyagokra és antibiotikumokra?</a:t>
          </a:r>
          <a:endParaRPr lang="en-US" sz="2900" kern="1200"/>
        </a:p>
      </dsp:txBody>
      <dsp:txXfrm>
        <a:off x="1438795" y="3252794"/>
        <a:ext cx="6249885" cy="1296125"/>
      </dsp:txXfrm>
    </dsp:sp>
    <dsp:sp modelId="{E049A899-9624-423D-BDCE-79C671829549}">
      <dsp:nvSpPr>
        <dsp:cNvPr id="0" name=""/>
        <dsp:cNvSpPr/>
      </dsp:nvSpPr>
      <dsp:spPr>
        <a:xfrm>
          <a:off x="7029768" y="1044053"/>
          <a:ext cx="894902" cy="89490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231121" y="1044053"/>
        <a:ext cx="492196" cy="673414"/>
      </dsp:txXfrm>
    </dsp:sp>
    <dsp:sp modelId="{E9F9E4E4-2ED7-45CC-8C68-FD4802F90864}">
      <dsp:nvSpPr>
        <dsp:cNvPr id="0" name=""/>
        <dsp:cNvSpPr/>
      </dsp:nvSpPr>
      <dsp:spPr>
        <a:xfrm>
          <a:off x="7729004" y="2641109"/>
          <a:ext cx="894902" cy="89490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930357" y="2641109"/>
        <a:ext cx="492196" cy="6734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7A7D7F-68DE-41BD-8CDD-F59EE5B0F145}">
      <dsp:nvSpPr>
        <dsp:cNvPr id="0" name=""/>
        <dsp:cNvSpPr/>
      </dsp:nvSpPr>
      <dsp:spPr>
        <a:xfrm>
          <a:off x="0" y="0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900" kern="1200"/>
            <a:t>Milyen gyakori betegségek fordulnak elő a brojlercsirkéknél?</a:t>
          </a:r>
          <a:endParaRPr lang="en-US" sz="2900" kern="1200"/>
        </a:p>
      </dsp:txBody>
      <dsp:txXfrm>
        <a:off x="38788" y="38788"/>
        <a:ext cx="7874250" cy="1246730"/>
      </dsp:txXfrm>
    </dsp:sp>
    <dsp:sp modelId="{4517A9B3-6DBA-4CC7-94B6-F53EE5CE149F}">
      <dsp:nvSpPr>
        <dsp:cNvPr id="0" name=""/>
        <dsp:cNvSpPr/>
      </dsp:nvSpPr>
      <dsp:spPr>
        <a:xfrm>
          <a:off x="820877" y="1545023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900" kern="1200"/>
            <a:t>Hogyan történik a megelőző egészségügyi ellenőrzés?</a:t>
          </a:r>
          <a:endParaRPr lang="en-US" sz="2900" kern="1200"/>
        </a:p>
      </dsp:txBody>
      <dsp:txXfrm>
        <a:off x="859665" y="1583811"/>
        <a:ext cx="7544028" cy="1246730"/>
      </dsp:txXfrm>
    </dsp:sp>
    <dsp:sp modelId="{D8309F6C-4651-4A88-8324-61ECDACCEF5C}">
      <dsp:nvSpPr>
        <dsp:cNvPr id="0" name=""/>
        <dsp:cNvSpPr/>
      </dsp:nvSpPr>
      <dsp:spPr>
        <a:xfrm>
          <a:off x="1641755" y="3090047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900" kern="1200"/>
            <a:t>Milyen szerepe van a propolisznak és egyéb természetes anyagoknak a brojlerellátásban?</a:t>
          </a:r>
          <a:endParaRPr lang="en-US" sz="2900" kern="1200"/>
        </a:p>
      </dsp:txBody>
      <dsp:txXfrm>
        <a:off x="1680543" y="3128835"/>
        <a:ext cx="7544028" cy="1246730"/>
      </dsp:txXfrm>
    </dsp:sp>
    <dsp:sp modelId="{A0CCB4F7-9410-4783-BA70-ED5EFC17B611}">
      <dsp:nvSpPr>
        <dsp:cNvPr id="0" name=""/>
        <dsp:cNvSpPr/>
      </dsp:nvSpPr>
      <dsp:spPr>
        <a:xfrm>
          <a:off x="8442482" y="1004265"/>
          <a:ext cx="860799" cy="86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636162" y="1004265"/>
        <a:ext cx="473439" cy="647751"/>
      </dsp:txXfrm>
    </dsp:sp>
    <dsp:sp modelId="{8C678AC1-C344-4B51-829E-245AE9307F1F}">
      <dsp:nvSpPr>
        <dsp:cNvPr id="0" name=""/>
        <dsp:cNvSpPr/>
      </dsp:nvSpPr>
      <dsp:spPr>
        <a:xfrm>
          <a:off x="9263360" y="2540460"/>
          <a:ext cx="860799" cy="86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457040" y="2540460"/>
        <a:ext cx="473439" cy="6477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738FED-2C92-4E58-A5A1-7C24786449E4}">
      <dsp:nvSpPr>
        <dsp:cNvPr id="0" name=""/>
        <dsp:cNvSpPr/>
      </dsp:nvSpPr>
      <dsp:spPr>
        <a:xfrm>
          <a:off x="0" y="0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500" kern="1200"/>
            <a:t>Milyen folyamatokon megy keresztül a csirkehús a vágóhídon?</a:t>
          </a:r>
          <a:endParaRPr lang="en-US" sz="3500" kern="1200"/>
        </a:p>
      </dsp:txBody>
      <dsp:txXfrm>
        <a:off x="38788" y="38788"/>
        <a:ext cx="7874250" cy="1246730"/>
      </dsp:txXfrm>
    </dsp:sp>
    <dsp:sp modelId="{E4EE55E1-4A1B-42FF-8BE3-58F957EEB612}">
      <dsp:nvSpPr>
        <dsp:cNvPr id="0" name=""/>
        <dsp:cNvSpPr/>
      </dsp:nvSpPr>
      <dsp:spPr>
        <a:xfrm>
          <a:off x="820877" y="1545023"/>
          <a:ext cx="9303281" cy="1324306"/>
        </a:xfrm>
        <a:prstGeom prst="roundRect">
          <a:avLst>
            <a:gd name="adj" fmla="val 10000"/>
          </a:avLst>
        </a:prstGeom>
        <a:solidFill>
          <a:srgbClr val="8EB21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500" kern="1200" dirty="0"/>
            <a:t>Hogyan biztosítják a higiéniai követelmények betartását?</a:t>
          </a:r>
          <a:endParaRPr lang="en-US" sz="3500" kern="1200" dirty="0"/>
        </a:p>
      </dsp:txBody>
      <dsp:txXfrm>
        <a:off x="859665" y="1583811"/>
        <a:ext cx="7544028" cy="1246730"/>
      </dsp:txXfrm>
    </dsp:sp>
    <dsp:sp modelId="{42E776B3-0FD8-4D7A-890A-5CA8D92A4B71}">
      <dsp:nvSpPr>
        <dsp:cNvPr id="0" name=""/>
        <dsp:cNvSpPr/>
      </dsp:nvSpPr>
      <dsp:spPr>
        <a:xfrm>
          <a:off x="1641755" y="3090047"/>
          <a:ext cx="9303281" cy="1324306"/>
        </a:xfrm>
        <a:prstGeom prst="roundRect">
          <a:avLst>
            <a:gd name="adj" fmla="val 10000"/>
          </a:avLst>
        </a:prstGeom>
        <a:solidFill>
          <a:srgbClr val="196B2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500" kern="1200"/>
            <a:t>Milyen minőségellenőrzési eljárások vannak a feldolgozás során?</a:t>
          </a:r>
          <a:endParaRPr lang="en-US" sz="3500" kern="1200"/>
        </a:p>
      </dsp:txBody>
      <dsp:txXfrm>
        <a:off x="1680543" y="3128835"/>
        <a:ext cx="7544028" cy="1246730"/>
      </dsp:txXfrm>
    </dsp:sp>
    <dsp:sp modelId="{5915AA45-0CB0-42C0-BFEC-84F70CEC2D8D}">
      <dsp:nvSpPr>
        <dsp:cNvPr id="0" name=""/>
        <dsp:cNvSpPr/>
      </dsp:nvSpPr>
      <dsp:spPr>
        <a:xfrm>
          <a:off x="8442482" y="1004265"/>
          <a:ext cx="860799" cy="86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636162" y="1004265"/>
        <a:ext cx="473439" cy="647751"/>
      </dsp:txXfrm>
    </dsp:sp>
    <dsp:sp modelId="{882EEE17-E902-4D95-BA8B-9128BB48D30E}">
      <dsp:nvSpPr>
        <dsp:cNvPr id="0" name=""/>
        <dsp:cNvSpPr/>
      </dsp:nvSpPr>
      <dsp:spPr>
        <a:xfrm>
          <a:off x="9263360" y="2540460"/>
          <a:ext cx="860799" cy="86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457040" y="2540460"/>
        <a:ext cx="473439" cy="6477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04480-B7E4-408C-9AF9-F2ADD7C78134}">
      <dsp:nvSpPr>
        <dsp:cNvPr id="0" name=""/>
        <dsp:cNvSpPr/>
      </dsp:nvSpPr>
      <dsp:spPr>
        <a:xfrm>
          <a:off x="0" y="0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100" kern="1200"/>
            <a:t>Milyen hazai és nemzetközi szabályozások vonatkoznak a brojlertermelésre?</a:t>
          </a:r>
          <a:endParaRPr lang="en-US" sz="3100" kern="1200"/>
        </a:p>
      </dsp:txBody>
      <dsp:txXfrm>
        <a:off x="38788" y="38788"/>
        <a:ext cx="7874250" cy="1246730"/>
      </dsp:txXfrm>
    </dsp:sp>
    <dsp:sp modelId="{61BD1170-333F-4C71-AF12-9F3B255A30D7}">
      <dsp:nvSpPr>
        <dsp:cNvPr id="0" name=""/>
        <dsp:cNvSpPr/>
      </dsp:nvSpPr>
      <dsp:spPr>
        <a:xfrm>
          <a:off x="820877" y="1545023"/>
          <a:ext cx="9303281" cy="1324306"/>
        </a:xfrm>
        <a:prstGeom prst="roundRect">
          <a:avLst>
            <a:gd name="adj" fmla="val 10000"/>
          </a:avLst>
        </a:prstGeom>
        <a:solidFill>
          <a:srgbClr val="8EB21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100" kern="1200" dirty="0"/>
            <a:t>Hogyan biztosítják a nyomon követhetőséget a termék előállításában?</a:t>
          </a:r>
          <a:endParaRPr lang="en-US" sz="3100" kern="1200" dirty="0"/>
        </a:p>
      </dsp:txBody>
      <dsp:txXfrm>
        <a:off x="859665" y="1583811"/>
        <a:ext cx="7544028" cy="1246730"/>
      </dsp:txXfrm>
    </dsp:sp>
    <dsp:sp modelId="{EA9F079D-F475-42CF-8E79-364FAFAC7D80}">
      <dsp:nvSpPr>
        <dsp:cNvPr id="0" name=""/>
        <dsp:cNvSpPr/>
      </dsp:nvSpPr>
      <dsp:spPr>
        <a:xfrm>
          <a:off x="1641755" y="3090047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100" kern="1200"/>
            <a:t>Milyen szerepe van az auditoknak és a harmadik féltől származó ellenőrzéseknek?</a:t>
          </a:r>
          <a:endParaRPr lang="en-US" sz="3100" kern="1200"/>
        </a:p>
      </dsp:txBody>
      <dsp:txXfrm>
        <a:off x="1680543" y="3128835"/>
        <a:ext cx="7544028" cy="1246730"/>
      </dsp:txXfrm>
    </dsp:sp>
    <dsp:sp modelId="{0B0E70D1-D47C-4E46-A96E-D156456EDEDE}">
      <dsp:nvSpPr>
        <dsp:cNvPr id="0" name=""/>
        <dsp:cNvSpPr/>
      </dsp:nvSpPr>
      <dsp:spPr>
        <a:xfrm>
          <a:off x="8442482" y="1004265"/>
          <a:ext cx="860799" cy="86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636162" y="1004265"/>
        <a:ext cx="473439" cy="647751"/>
      </dsp:txXfrm>
    </dsp:sp>
    <dsp:sp modelId="{E875AAAA-54F8-456B-94B2-AB7F42F7D946}">
      <dsp:nvSpPr>
        <dsp:cNvPr id="0" name=""/>
        <dsp:cNvSpPr/>
      </dsp:nvSpPr>
      <dsp:spPr>
        <a:xfrm>
          <a:off x="9263360" y="2540460"/>
          <a:ext cx="860799" cy="86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457040" y="2540460"/>
        <a:ext cx="473439" cy="64775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48CE7-F433-4FBC-B3B8-9C563B0BBE79}">
      <dsp:nvSpPr>
        <dsp:cNvPr id="0" name=""/>
        <dsp:cNvSpPr/>
      </dsp:nvSpPr>
      <dsp:spPr>
        <a:xfrm>
          <a:off x="0" y="0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500" kern="1200"/>
            <a:t>Milyen kritériumokat támaszt a McDonald’s a beszállítók felé?</a:t>
          </a:r>
          <a:endParaRPr lang="en-US" sz="3500" kern="1200"/>
        </a:p>
      </dsp:txBody>
      <dsp:txXfrm>
        <a:off x="38788" y="38788"/>
        <a:ext cx="7874250" cy="1246730"/>
      </dsp:txXfrm>
    </dsp:sp>
    <dsp:sp modelId="{CC959471-7BFC-4B7E-B8E7-618D9D61C244}">
      <dsp:nvSpPr>
        <dsp:cNvPr id="0" name=""/>
        <dsp:cNvSpPr/>
      </dsp:nvSpPr>
      <dsp:spPr>
        <a:xfrm>
          <a:off x="820877" y="1545023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500" kern="1200"/>
            <a:t>Hogyan zajlik a minőségellenőrzés a termék átvételénél?</a:t>
          </a:r>
          <a:endParaRPr lang="en-US" sz="3500" kern="1200"/>
        </a:p>
      </dsp:txBody>
      <dsp:txXfrm>
        <a:off x="859665" y="1583811"/>
        <a:ext cx="7544028" cy="1246730"/>
      </dsp:txXfrm>
    </dsp:sp>
    <dsp:sp modelId="{109B1A7E-C2C3-4969-B5C5-565343292F73}">
      <dsp:nvSpPr>
        <dsp:cNvPr id="0" name=""/>
        <dsp:cNvSpPr/>
      </dsp:nvSpPr>
      <dsp:spPr>
        <a:xfrm>
          <a:off x="1641755" y="3090047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500" kern="1200"/>
            <a:t>Milyen előnyökkel jár a McDonald’s számára a helyi beszerzés?</a:t>
          </a:r>
          <a:endParaRPr lang="en-US" sz="3500" kern="1200"/>
        </a:p>
      </dsp:txBody>
      <dsp:txXfrm>
        <a:off x="1680543" y="3128835"/>
        <a:ext cx="7544028" cy="1246730"/>
      </dsp:txXfrm>
    </dsp:sp>
    <dsp:sp modelId="{287167B0-4F38-4494-B069-91F5B4EDE84B}">
      <dsp:nvSpPr>
        <dsp:cNvPr id="0" name=""/>
        <dsp:cNvSpPr/>
      </dsp:nvSpPr>
      <dsp:spPr>
        <a:xfrm>
          <a:off x="8442482" y="1004265"/>
          <a:ext cx="860799" cy="86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636162" y="1004265"/>
        <a:ext cx="473439" cy="647751"/>
      </dsp:txXfrm>
    </dsp:sp>
    <dsp:sp modelId="{885F166C-78F2-4E69-902F-7CFE5A934449}">
      <dsp:nvSpPr>
        <dsp:cNvPr id="0" name=""/>
        <dsp:cNvSpPr/>
      </dsp:nvSpPr>
      <dsp:spPr>
        <a:xfrm>
          <a:off x="9263360" y="2540460"/>
          <a:ext cx="860799" cy="86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457040" y="2540460"/>
        <a:ext cx="473439" cy="64775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23114-A58E-47F4-B8FA-42E221D7F6B3}">
      <dsp:nvSpPr>
        <dsp:cNvPr id="0" name=""/>
        <dsp:cNvSpPr/>
      </dsp:nvSpPr>
      <dsp:spPr>
        <a:xfrm>
          <a:off x="0" y="0"/>
          <a:ext cx="8881273" cy="13551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400" kern="1200"/>
            <a:t>Milyen fenntartható gyakorlatokat alkalmaznak a brojlertermelésben?</a:t>
          </a:r>
          <a:endParaRPr lang="en-US" sz="3400" kern="1200"/>
        </a:p>
      </dsp:txBody>
      <dsp:txXfrm>
        <a:off x="39691" y="39691"/>
        <a:ext cx="7418970" cy="1275758"/>
      </dsp:txXfrm>
    </dsp:sp>
    <dsp:sp modelId="{EAAC6F1A-6197-4436-B660-C6335903723B}">
      <dsp:nvSpPr>
        <dsp:cNvPr id="0" name=""/>
        <dsp:cNvSpPr/>
      </dsp:nvSpPr>
      <dsp:spPr>
        <a:xfrm>
          <a:off x="783641" y="1580997"/>
          <a:ext cx="8881273" cy="1355140"/>
        </a:xfrm>
        <a:prstGeom prst="roundRect">
          <a:avLst>
            <a:gd name="adj" fmla="val 10000"/>
          </a:avLst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400" kern="1200"/>
            <a:t>Hogyan reagálnak a klímaváltozás és az erőforráskorlátozás kihívásaira?</a:t>
          </a:r>
          <a:endParaRPr lang="en-US" sz="3400" kern="1200"/>
        </a:p>
      </dsp:txBody>
      <dsp:txXfrm>
        <a:off x="823332" y="1620688"/>
        <a:ext cx="7137408" cy="1275758"/>
      </dsp:txXfrm>
    </dsp:sp>
    <dsp:sp modelId="{107CC397-9C60-4236-8694-5E4B6587AA2C}">
      <dsp:nvSpPr>
        <dsp:cNvPr id="0" name=""/>
        <dsp:cNvSpPr/>
      </dsp:nvSpPr>
      <dsp:spPr>
        <a:xfrm>
          <a:off x="1567283" y="3161995"/>
          <a:ext cx="8881273" cy="1355140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400" kern="1200"/>
            <a:t>Milyen innovációk várhatóak a csirkehús-iparban?</a:t>
          </a:r>
          <a:endParaRPr lang="en-US" sz="3400" kern="1200"/>
        </a:p>
      </dsp:txBody>
      <dsp:txXfrm>
        <a:off x="1606974" y="3201686"/>
        <a:ext cx="7137408" cy="1275758"/>
      </dsp:txXfrm>
    </dsp:sp>
    <dsp:sp modelId="{847C4722-060C-4E49-8C82-08400B685FCF}">
      <dsp:nvSpPr>
        <dsp:cNvPr id="0" name=""/>
        <dsp:cNvSpPr/>
      </dsp:nvSpPr>
      <dsp:spPr>
        <a:xfrm>
          <a:off x="8000431" y="1027648"/>
          <a:ext cx="880841" cy="8808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198620" y="1027648"/>
        <a:ext cx="484463" cy="662833"/>
      </dsp:txXfrm>
    </dsp:sp>
    <dsp:sp modelId="{E77169A1-05CA-4447-A724-2E1F36AA5CA1}">
      <dsp:nvSpPr>
        <dsp:cNvPr id="0" name=""/>
        <dsp:cNvSpPr/>
      </dsp:nvSpPr>
      <dsp:spPr>
        <a:xfrm>
          <a:off x="8784073" y="2599611"/>
          <a:ext cx="880841" cy="8808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982262" y="2599611"/>
        <a:ext cx="484463" cy="66283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8295F9-A035-41BC-B813-4E6720C4986A}">
      <dsp:nvSpPr>
        <dsp:cNvPr id="0" name=""/>
        <dsp:cNvSpPr/>
      </dsp:nvSpPr>
      <dsp:spPr>
        <a:xfrm>
          <a:off x="0" y="0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500" kern="1200"/>
            <a:t>Milyen konkrét példák mutatják a sikeres minőségbiztosítást?</a:t>
          </a:r>
          <a:endParaRPr lang="en-US" sz="3500" kern="1200"/>
        </a:p>
      </dsp:txBody>
      <dsp:txXfrm>
        <a:off x="38788" y="38788"/>
        <a:ext cx="7874250" cy="1246730"/>
      </dsp:txXfrm>
    </dsp:sp>
    <dsp:sp modelId="{33756857-A789-4B70-86A2-01B02883F927}">
      <dsp:nvSpPr>
        <dsp:cNvPr id="0" name=""/>
        <dsp:cNvSpPr/>
      </dsp:nvSpPr>
      <dsp:spPr>
        <a:xfrm>
          <a:off x="820877" y="1545023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500" kern="1200"/>
            <a:t>Hogyan kezelik a kockázatokat és a nem megfelelő minőséget?</a:t>
          </a:r>
          <a:endParaRPr lang="en-US" sz="3500" kern="1200"/>
        </a:p>
      </dsp:txBody>
      <dsp:txXfrm>
        <a:off x="859665" y="1583811"/>
        <a:ext cx="7544028" cy="1246730"/>
      </dsp:txXfrm>
    </dsp:sp>
    <dsp:sp modelId="{57513B23-A5E5-45B6-9BB9-CA263D6E932A}">
      <dsp:nvSpPr>
        <dsp:cNvPr id="0" name=""/>
        <dsp:cNvSpPr/>
      </dsp:nvSpPr>
      <dsp:spPr>
        <a:xfrm>
          <a:off x="1641755" y="3090047"/>
          <a:ext cx="9303281" cy="1324306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500" kern="1200"/>
            <a:t>Milyen visszacsatolást kapnak a McDonald’s éttermektől?</a:t>
          </a:r>
          <a:endParaRPr lang="en-US" sz="3500" kern="1200"/>
        </a:p>
      </dsp:txBody>
      <dsp:txXfrm>
        <a:off x="1680543" y="3128835"/>
        <a:ext cx="7544028" cy="1246730"/>
      </dsp:txXfrm>
    </dsp:sp>
    <dsp:sp modelId="{A786CB17-0D52-423F-A362-2ECBD83CDA8E}">
      <dsp:nvSpPr>
        <dsp:cNvPr id="0" name=""/>
        <dsp:cNvSpPr/>
      </dsp:nvSpPr>
      <dsp:spPr>
        <a:xfrm>
          <a:off x="8442482" y="1004265"/>
          <a:ext cx="860799" cy="86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636162" y="1004265"/>
        <a:ext cx="473439" cy="647751"/>
      </dsp:txXfrm>
    </dsp:sp>
    <dsp:sp modelId="{E8733ECE-7828-4511-9CA5-476E30282405}">
      <dsp:nvSpPr>
        <dsp:cNvPr id="0" name=""/>
        <dsp:cNvSpPr/>
      </dsp:nvSpPr>
      <dsp:spPr>
        <a:xfrm>
          <a:off x="9263360" y="2540460"/>
          <a:ext cx="860799" cy="86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457040" y="2540460"/>
        <a:ext cx="473439" cy="6477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330B7F3-D210-A5D2-0935-6D1A526E4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4DF11A9-D8F5-AF0F-71C1-1165A3855C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0B8D0FF-162D-DBBD-8FD2-D0FD436CE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051-6C2F-4715-AF90-88030D4BACC4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3A2AF74-845C-5DEE-2DD8-C846EB28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431548A-9EDF-460C-5A30-32B7C25ED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F541-D79C-4D96-816D-D5DAEF6D276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874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BC68EB6-CD3C-0723-064C-476C27A83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B0BAFA9-F5AC-7DE1-0533-20A04AE56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C14AB2F-8156-6893-5B7F-C0960E608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051-6C2F-4715-AF90-88030D4BACC4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CCB7E09-5FDA-E60D-38ED-EFC047BDC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180696E-5DF8-8DCE-2FA4-C4C848D39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F541-D79C-4D96-816D-D5DAEF6D276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8588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2F5B0BEC-C520-09DF-4679-39FDBA921C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2C603B5-82CD-59F6-E075-B12BA17B0F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20E3305-31BC-302E-9094-82F5E440A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051-6C2F-4715-AF90-88030D4BACC4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48D2239-58E6-5F4E-B15E-10D09F6EC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EB35AA5-37C1-FEE4-99D6-F69114C54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F541-D79C-4D96-816D-D5DAEF6D276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470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4437D07-4D65-D34A-F1A8-3C4D8B3C2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D72F80B-0910-DC1C-CBBE-E9967EFC3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EB316A4-CAE9-1161-3236-72E18D001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051-6C2F-4715-AF90-88030D4BACC4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76BDA41-0A63-083D-C2C8-31871EDB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7D8420B-81D9-7B85-7284-11CEA23E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F541-D79C-4D96-816D-D5DAEF6D276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5436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AF4ED7F-2465-C641-E319-1FF9B877B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A4A248E-3172-82B1-6A9F-85AA6FFD3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5DC23F6-F539-08D9-E653-ACCD36E46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051-6C2F-4715-AF90-88030D4BACC4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31449C9-D46E-B78B-7BFC-023CE9748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3915167-D571-E3F1-6B40-8D180086C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F541-D79C-4D96-816D-D5DAEF6D276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3576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744B880-3FDE-D71A-3F3E-508169B10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605B14D-C660-61EC-9E41-F584027F6B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A796BA2-A462-B6CD-4715-0BBCFC61C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537F14A-4E57-3761-D397-67D239450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051-6C2F-4715-AF90-88030D4BACC4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2827262-E691-763E-2D68-D3D74D613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75A0AD31-F450-B564-F6E4-49F6E8CB0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F541-D79C-4D96-816D-D5DAEF6D276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331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4662366-109D-D249-3609-49DB861AC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82AD1FE-9A0C-F2B8-2F04-1B7856C36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AC7CA5C9-0717-C964-D815-CC57903312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5C512949-2C09-5B3B-2DB2-A897C108C9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E0CBED1E-3ACD-79E9-0472-9DBB0278C0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C2946437-6B9B-0C1C-D6D1-12AA07B34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051-6C2F-4715-AF90-88030D4BACC4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DBDF0C6F-DD71-5BE2-4F36-0D38111FE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E76C404C-4550-A46D-E4CC-D4176C78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F541-D79C-4D96-816D-D5DAEF6D276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501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2988770-E776-B355-1591-EB6D9E19F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EBD72542-B7DD-0DF3-1468-433876780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051-6C2F-4715-AF90-88030D4BACC4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121C7D8A-053E-F176-90B0-74C50CE4D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F95F4DDF-09B3-7299-51E1-2F75F35D9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F541-D79C-4D96-816D-D5DAEF6D276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356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9ECE818F-4EE0-67D3-CAD3-7EBECDC93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051-6C2F-4715-AF90-88030D4BACC4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8C481CF-7D06-6DE9-6741-5C38E530D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BEBFBF4-9CFF-FA8B-DC59-CB088A7F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F541-D79C-4D96-816D-D5DAEF6D276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6395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2FBB21E-4900-1C28-9F06-BB74DF8E4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926718-9881-EDA2-5768-2FE687FBB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197BAA6-CDC0-2579-C704-1AD08C470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F194B51-37FF-4B5B-3DDB-9501101C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051-6C2F-4715-AF90-88030D4BACC4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B04C7B2-ACA3-133D-BA00-5ADA839A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73BA623-D04C-F2B4-A227-530D2B0DC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F541-D79C-4D96-816D-D5DAEF6D276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319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B484F87-8A36-B259-DB28-80B0CBE44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406B26DF-FD34-CDD1-F194-ECB43F68C7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511723A-A57C-1769-F831-1AB1D6172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62115FE-BC07-2930-AA4A-F18F52438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051-6C2F-4715-AF90-88030D4BACC4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5E65299-69B6-E58C-12C2-D6B20F048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B6114A2-2467-A076-6176-B9B0AFD74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F541-D79C-4D96-816D-D5DAEF6D276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625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335685B7-4A8B-CA24-07AD-D3E19824A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ADEAEC4-CAAA-E90D-4007-5E786A8D2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9E4FB4D-C910-3B33-883F-47E928CC74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E36051-6C2F-4715-AF90-88030D4BACC4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0240DC2-1876-9783-A072-152FA954CC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B7CD406-E4D5-8A0B-0186-1402F792CC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24F541-D79C-4D96-816D-D5DAEF6D276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917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96185E9-7A8C-64C3-D7C6-5E4DAC0B68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OSI brojlertermelés avagy hogyan „készül” a </a:t>
            </a:r>
            <a:r>
              <a:rPr lang="hu-HU" b="1" dirty="0" err="1"/>
              <a:t>McDonalds</a:t>
            </a:r>
            <a:r>
              <a:rPr lang="hu-HU" b="1" dirty="0"/>
              <a:t> csirkéje?</a:t>
            </a:r>
          </a:p>
        </p:txBody>
      </p:sp>
    </p:spTree>
    <p:extLst>
      <p:ext uri="{BB962C8B-B14F-4D97-AF65-F5344CB8AC3E}">
        <p14:creationId xmlns:p14="http://schemas.microsoft.com/office/powerpoint/2010/main" val="300688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53CF00F-82D0-0DBA-75D5-1D01B4526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156149F-7296-A675-17E4-8E8296EBC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945037" cy="1133856"/>
          </a:xfrm>
        </p:spPr>
        <p:txBody>
          <a:bodyPr anchor="t">
            <a:normAutofit/>
          </a:bodyPr>
          <a:lstStyle/>
          <a:p>
            <a:r>
              <a:rPr lang="hu-HU" dirty="0"/>
              <a:t>Példák és esettanulmányok</a:t>
            </a:r>
            <a:endParaRPr lang="hu-HU"/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D9DFAE86-18FE-E8CE-F9BB-3960B8131C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018155"/>
              </p:ext>
            </p:extLst>
          </p:nvPr>
        </p:nvGraphicFramePr>
        <p:xfrm>
          <a:off x="612648" y="1881051"/>
          <a:ext cx="10945037" cy="4414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8127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53CF00F-82D0-0DBA-75D5-1D01B4526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2182D2D-6C31-AF49-E961-454632A03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945037" cy="1133856"/>
          </a:xfrm>
        </p:spPr>
        <p:txBody>
          <a:bodyPr anchor="t">
            <a:normAutofit/>
          </a:bodyPr>
          <a:lstStyle/>
          <a:p>
            <a:r>
              <a:rPr lang="hu-HU" dirty="0"/>
              <a:t>Összegzés és kérdések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A1F17B4B-6782-2D5E-B2C2-1CC4A6FE95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9917861"/>
              </p:ext>
            </p:extLst>
          </p:nvPr>
        </p:nvGraphicFramePr>
        <p:xfrm>
          <a:off x="612648" y="1881051"/>
          <a:ext cx="10945037" cy="4414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828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53CF00F-82D0-0DBA-75D5-1D01B4526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95914BF1-A112-B805-D0D4-FC9962A06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945037" cy="1133856"/>
          </a:xfrm>
        </p:spPr>
        <p:txBody>
          <a:bodyPr anchor="t">
            <a:noAutofit/>
          </a:bodyPr>
          <a:lstStyle/>
          <a:p>
            <a:pPr algn="ctr"/>
            <a:r>
              <a:rPr lang="hu-HU" dirty="0"/>
              <a:t>A brojlertermelés szerepe a McDonald’s ellátási láncában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7C6129E3-0455-7B90-2809-E058142AAC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222990"/>
              </p:ext>
            </p:extLst>
          </p:nvPr>
        </p:nvGraphicFramePr>
        <p:xfrm>
          <a:off x="612648" y="1881051"/>
          <a:ext cx="10945037" cy="4414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0420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53CF00F-82D0-0DBA-75D5-1D01B4526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126753-A932-E892-6AFC-F7069EE1E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945037" cy="1133856"/>
          </a:xfrm>
        </p:spPr>
        <p:txBody>
          <a:bodyPr anchor="t">
            <a:normAutofit/>
          </a:bodyPr>
          <a:lstStyle/>
          <a:p>
            <a:r>
              <a:rPr lang="hu-HU" sz="4100"/>
              <a:t>A brojlercsirke tenyésztése: kezdetektől a vágóhídig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18DDE634-F25F-BDF8-563F-7F4D550F68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879365"/>
              </p:ext>
            </p:extLst>
          </p:nvPr>
        </p:nvGraphicFramePr>
        <p:xfrm>
          <a:off x="612648" y="1881051"/>
          <a:ext cx="10945037" cy="4414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9452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207B083-EAC0-A5BB-C369-C9589EC7F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25361C2-78B2-EFFD-AE23-FCE516598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892" y="257204"/>
            <a:ext cx="10872216" cy="998602"/>
          </a:xfrm>
        </p:spPr>
        <p:txBody>
          <a:bodyPr anchor="b">
            <a:normAutofit/>
          </a:bodyPr>
          <a:lstStyle/>
          <a:p>
            <a:pPr algn="ctr"/>
            <a:r>
              <a:rPr lang="hu-HU" dirty="0"/>
              <a:t>Takarmányozás és élelmiszerbiztonság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54982FEF-F814-3C4A-329F-CFFD41914A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9292796"/>
              </p:ext>
            </p:extLst>
          </p:nvPr>
        </p:nvGraphicFramePr>
        <p:xfrm>
          <a:off x="614676" y="1740310"/>
          <a:ext cx="9323143" cy="4589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9567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53CF00F-82D0-0DBA-75D5-1D01B4526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58FC9E69-E65E-808B-9262-AB7CECF01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945037" cy="1133856"/>
          </a:xfrm>
        </p:spPr>
        <p:txBody>
          <a:bodyPr anchor="t">
            <a:normAutofit/>
          </a:bodyPr>
          <a:lstStyle/>
          <a:p>
            <a:r>
              <a:rPr lang="hu-HU" dirty="0"/>
              <a:t>Állategészségügy és prevenció</a:t>
            </a:r>
            <a:endParaRPr lang="hu-HU"/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6B2BDAA4-FA7D-F811-5FA3-68B48ECCF6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9221207"/>
              </p:ext>
            </p:extLst>
          </p:nvPr>
        </p:nvGraphicFramePr>
        <p:xfrm>
          <a:off x="612648" y="1881051"/>
          <a:ext cx="10945037" cy="4414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7704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53CF00F-82D0-0DBA-75D5-1D01B4526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929B92E-4395-DD7E-A330-26F580438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945037" cy="1133856"/>
          </a:xfrm>
        </p:spPr>
        <p:txBody>
          <a:bodyPr anchor="t">
            <a:normAutofit/>
          </a:bodyPr>
          <a:lstStyle/>
          <a:p>
            <a:r>
              <a:rPr lang="hu-HU" dirty="0"/>
              <a:t>Vágóhíd, feldolgozás és minőségbiztosítás</a:t>
            </a:r>
            <a:endParaRPr lang="hu-HU"/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F0E0F615-785C-651F-6296-072823BE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55223"/>
              </p:ext>
            </p:extLst>
          </p:nvPr>
        </p:nvGraphicFramePr>
        <p:xfrm>
          <a:off x="612648" y="1881051"/>
          <a:ext cx="10945037" cy="4414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3020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53CF00F-82D0-0DBA-75D5-1D01B4526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6E12B530-BCD9-4C19-15F0-73B631EF3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945037" cy="1133856"/>
          </a:xfrm>
        </p:spPr>
        <p:txBody>
          <a:bodyPr anchor="t">
            <a:normAutofit/>
          </a:bodyPr>
          <a:lstStyle/>
          <a:p>
            <a:r>
              <a:rPr lang="hu-HU" dirty="0"/>
              <a:t>Élelmiszerbiztonsági előírások és szabályozás</a:t>
            </a:r>
            <a:endParaRPr lang="hu-HU"/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E1F916B1-812B-A611-8004-094842BDE8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457236"/>
              </p:ext>
            </p:extLst>
          </p:nvPr>
        </p:nvGraphicFramePr>
        <p:xfrm>
          <a:off x="612648" y="1881051"/>
          <a:ext cx="10945037" cy="4414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8586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53CF00F-82D0-0DBA-75D5-1D01B4526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D491FD2B-6FC0-1355-B3D2-6F07AC3A8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945037" cy="1133856"/>
          </a:xfrm>
        </p:spPr>
        <p:txBody>
          <a:bodyPr anchor="t">
            <a:normAutofit/>
          </a:bodyPr>
          <a:lstStyle/>
          <a:p>
            <a:r>
              <a:rPr lang="hu-HU" sz="3700"/>
              <a:t>McDonald’s beszerzési folyamata és minőségkövetelmények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EE66BBC7-7017-A07F-CA93-01438AA75F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526583"/>
              </p:ext>
            </p:extLst>
          </p:nvPr>
        </p:nvGraphicFramePr>
        <p:xfrm>
          <a:off x="612648" y="1881051"/>
          <a:ext cx="10945037" cy="4414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4068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3867147-1C83-BF71-39B0-B590EE7F3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01D251B-54D6-DB3B-D5C9-223BD68E3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78" y="548640"/>
            <a:ext cx="10872216" cy="1133856"/>
          </a:xfrm>
        </p:spPr>
        <p:txBody>
          <a:bodyPr anchor="t">
            <a:normAutofit/>
          </a:bodyPr>
          <a:lstStyle/>
          <a:p>
            <a:r>
              <a:rPr lang="hu-HU" dirty="0"/>
              <a:t>Fenntarthatóság és jövőbeli kihívások</a:t>
            </a:r>
            <a:endParaRPr lang="hu-HU"/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5BBE4F80-EDEC-C75F-FBF9-9D94766112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443460"/>
              </p:ext>
            </p:extLst>
          </p:nvPr>
        </p:nvGraphicFramePr>
        <p:xfrm>
          <a:off x="614677" y="1792224"/>
          <a:ext cx="10448557" cy="4517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3164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309</Words>
  <Application>Microsoft Office PowerPoint</Application>
  <PresentationFormat>Szélesvásznú</PresentationFormat>
  <Paragraphs>41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Office-téma</vt:lpstr>
      <vt:lpstr>OSI brojlertermelés avagy hogyan „készül” a McDonalds csirkéje?</vt:lpstr>
      <vt:lpstr>A brojlertermelés szerepe a McDonald’s ellátási láncában</vt:lpstr>
      <vt:lpstr>A brojlercsirke tenyésztése: kezdetektől a vágóhídig</vt:lpstr>
      <vt:lpstr>Takarmányozás és élelmiszerbiztonság</vt:lpstr>
      <vt:lpstr>Állategészségügy és prevenció</vt:lpstr>
      <vt:lpstr>Vágóhíd, feldolgozás és minőségbiztosítás</vt:lpstr>
      <vt:lpstr>Élelmiszerbiztonsági előírások és szabályozás</vt:lpstr>
      <vt:lpstr>McDonald’s beszerzési folyamata és minőségkövetelmények</vt:lpstr>
      <vt:lpstr>Fenntarthatóság és jövőbeli kihívások</vt:lpstr>
      <vt:lpstr>Példák és esettanulmányok</vt:lpstr>
      <vt:lpstr>Összegzés és kérdések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Janda Zsófia</dc:creator>
  <cp:lastModifiedBy>Janda Zsófia</cp:lastModifiedBy>
  <cp:revision>1</cp:revision>
  <dcterms:created xsi:type="dcterms:W3CDTF">2025-06-16T12:12:49Z</dcterms:created>
  <dcterms:modified xsi:type="dcterms:W3CDTF">2025-06-16T12:38:25Z</dcterms:modified>
</cp:coreProperties>
</file>