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84" r:id="rId3"/>
    <p:sldId id="283" r:id="rId4"/>
    <p:sldId id="285" r:id="rId5"/>
    <p:sldId id="286" r:id="rId6"/>
    <p:sldId id="287" r:id="rId7"/>
    <p:sldId id="289" r:id="rId8"/>
    <p:sldId id="290" r:id="rId9"/>
    <p:sldId id="291" r:id="rId10"/>
    <p:sldId id="288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1C506A"/>
    <a:srgbClr val="256C8F"/>
    <a:srgbClr val="93DCDA"/>
    <a:srgbClr val="3595C6"/>
    <a:srgbClr val="1A242C"/>
    <a:srgbClr val="236383"/>
    <a:srgbClr val="273641"/>
    <a:srgbClr val="2763A5"/>
    <a:srgbClr val="683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0" autoAdjust="0"/>
    <p:restoredTop sz="95788"/>
  </p:normalViewPr>
  <p:slideViewPr>
    <p:cSldViewPr snapToGrid="0" snapToObjects="1">
      <p:cViewPr varScale="1">
        <p:scale>
          <a:sx n="126" d="100"/>
          <a:sy n="126" d="100"/>
        </p:scale>
        <p:origin x="-4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06783CD-B187-104B-8D98-CBA6CA260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E773813D-C98A-D841-B504-B77CC467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22962954-ED62-E54B-AD1C-864559BA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7ACF261E-FEB6-4749-B94D-A55E3010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61C997C8-BE35-2743-A1B1-91CAEA23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97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4E37CDC-0FED-3145-9D1F-5C178846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73A1FB99-68D1-5A46-B2BF-286C4F94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C61C4ECF-28BC-3A44-930C-99D7264F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322E3657-618F-8F41-A7B0-24240B80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69A342D8-4F6E-CD4A-A633-8C7F41A8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42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="" xmlns:a16="http://schemas.microsoft.com/office/drawing/2014/main" id="{A0BB605F-423A-414C-A593-9B1625203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2846F2A5-1267-6447-9E2A-C8D6F12A6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1B84880B-378B-5A4A-AB2F-94883C27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FEDFE7B5-112E-774E-ABB4-7C1F1D05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537FD968-9A94-0A4E-9D9A-E39E5174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18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BCEB664-44A9-9948-8ECA-FCB6D446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9DF797BF-B78D-A041-B1A0-FB144F16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6BC007A2-4289-B547-8EE8-D9D53484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85078C44-8148-F348-A661-3BF40344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30EAB442-F4A3-4C4A-9924-D707F17F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0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CF6F3FD-E9E3-9140-A17B-139F067C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01DA9087-4303-B548-8744-B93E45BD0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7145BD96-8461-8940-87EB-C39E19F5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4177D2D3-0E19-1A4C-BAD6-6C12AEDB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06006AF0-A218-5D42-9733-198F90EF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45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E45EB7F-38C4-AD48-9E99-85E2AF03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22A34DC9-D901-E54F-BC0A-8ED70A63C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0123E45D-8DB3-E348-B343-767CD348E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34090CDE-7836-4A48-AA08-735FF679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C66C219B-4724-FC4C-B4DB-658F9CEE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15FBA840-9B2E-3F44-AB57-8DF248B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08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194A2CB-94B1-3D4A-AB3C-46B787EC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F310A1BD-8433-5B44-B7BD-6094DF8B3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29F5E45A-BE8A-9944-A7D2-298FCF85B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="" xmlns:a16="http://schemas.microsoft.com/office/drawing/2014/main" id="{61C5A592-2B64-0749-8E3D-77251B32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="" xmlns:a16="http://schemas.microsoft.com/office/drawing/2014/main" id="{BBB86654-ABCC-1746-A4A3-CD433561B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="" xmlns:a16="http://schemas.microsoft.com/office/drawing/2014/main" id="{12C3EE96-0192-BE4B-B26E-A37A32B5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="" xmlns:a16="http://schemas.microsoft.com/office/drawing/2014/main" id="{23D5A017-64AE-E448-A695-AB776D0D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="" xmlns:a16="http://schemas.microsoft.com/office/drawing/2014/main" id="{1C4BABF3-51BB-0443-9EE5-43313122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73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8707DE2E-F845-2441-B400-09A6EAC2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95A6B68C-3138-304B-8DF2-1EED38AA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3C472A29-3283-AA46-9E13-FFBC54A2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F6130E38-0B80-F547-9A6D-9BE63477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0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="" xmlns:a16="http://schemas.microsoft.com/office/drawing/2014/main" id="{701089EF-9822-8F4C-93D9-1EB17D92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="" xmlns:a16="http://schemas.microsoft.com/office/drawing/2014/main" id="{84609771-241A-E741-B36D-7B383424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32EF9506-64A4-9B45-8DB6-B54F1038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73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0D3C5EE9-F368-B84A-9696-292B266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AFC1FBE5-9D43-1340-A0E8-BFEFDFF38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AABF110B-3926-694F-896A-CA0BF9734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B98A88EC-7DC1-E64C-A267-0B1831E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1E9BD41A-47D4-B64C-895F-5F9906C8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62E71ACB-625A-2F4E-821F-3528E24E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35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F40B87B-A4B3-224A-811B-CE1A8B51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="" xmlns:a16="http://schemas.microsoft.com/office/drawing/2014/main" id="{3026DDB8-569A-5D4A-B4FB-4520B7BA2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2B18DEF4-2A10-5E4B-B3A1-850FF1CFF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A0E178BB-B4B1-EB41-B7DD-202E7170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53F7B42E-9501-F348-888D-2B942B90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059086E8-C017-3A4E-A9F0-4EC0C9C3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7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="" xmlns:a16="http://schemas.microsoft.com/office/drawing/2014/main" id="{1F5418FB-D2B2-684F-B5F7-FA2815EA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CBF29205-0E79-CB49-A930-91E13AB0F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03C2E976-92BB-A34B-BA9C-6BBD98855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A042-DCAC-E749-96A5-E24D511F68CC}" type="datetimeFigureOut">
              <a:rPr lang="hu-HU" smtClean="0"/>
              <a:t>2021.12.15.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AF08387C-3785-A249-9C94-1037F09E3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BA2E0861-8E3D-F241-81B1-2D0B4694B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64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7310" y="0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MATE</a:t>
            </a:r>
            <a:r>
              <a:rPr lang="hu-HU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Georgikon Campus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77861" y="1362943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Ménesgazda felsőoktatási szakképzés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0" y="5820460"/>
            <a:ext cx="691658" cy="69165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46140" y="5823166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11" y="2506619"/>
            <a:ext cx="8505825" cy="4086225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08" y="4797992"/>
            <a:ext cx="1565164" cy="8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30">
        <p:split orient="vert"/>
      </p:transition>
    </mc:Choice>
    <mc:Fallback xmlns="">
      <p:transition spd="slow" advTm="663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Gyere és éljük át a nagy kalandot együtt!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400747" y="2958720"/>
            <a:ext cx="556591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Légy Te is </a:t>
            </a:r>
            <a:r>
              <a:rPr lang="hu-H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Ménesgazda! </a:t>
            </a:r>
            <a:r>
              <a:rPr lang="hu-H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</a:p>
          <a:p>
            <a:pPr algn="ctr"/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42" y="2254689"/>
            <a:ext cx="3606498" cy="455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/>
          <p:cNvSpPr txBox="1"/>
          <p:nvPr/>
        </p:nvSpPr>
        <p:spPr>
          <a:xfrm>
            <a:off x="642993" y="6144208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" y="6158853"/>
            <a:ext cx="617041" cy="6170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86" y="5059193"/>
            <a:ext cx="1633870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45">
        <p:split orient="vert"/>
      </p:transition>
    </mc:Choice>
    <mc:Fallback xmlns="">
      <p:transition spd="slow" advTm="111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393537" y="2241463"/>
            <a:ext cx="9601976" cy="4585426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5913" y="122770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81121" y="1327178"/>
            <a:ext cx="6278277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Bővebb információ:</a:t>
            </a:r>
          </a:p>
          <a:p>
            <a:pPr algn="ctr"/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</a:t>
            </a:r>
            <a:r>
              <a:rPr lang="hu-H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://felveteli.georgikon.szie.hu/felsooktatasi-szakkepzesek/menesgazda-felsooktatasi-szakkepzes</a:t>
            </a:r>
          </a:p>
        </p:txBody>
      </p:sp>
      <p:sp>
        <p:nvSpPr>
          <p:cNvPr id="5" name="AutoShape 2" descr="https://webmail.ih.szie.hu/imp/view.php?actionID=view_attach&amp;id=11&amp;muid=%7B5%7DINBOX12308&amp;view_token=n4Z9zin5S81z4cXO3XM6iDv&amp;uniq=16052750136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https://webmail.ih.szie.hu/imp/view.php?actionID=view_attach&amp;id=11&amp;muid=%7B5%7DINBOX12308&amp;view_token=n4Z9zin5S81z4cXO3XM6iDv&amp;uniq=160527501367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6" descr="https://webmail.ih.szie.hu/imp/view.php?actionID=view_attach&amp;id=11&amp;muid=%7B5%7DINBOX12308&amp;view_token=n4Z9zin5S81z4cXO3XM6iDv&amp;uniq=160527501367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8" descr="https://webmail.ih.szie.hu/imp/view.php?actionID=view_attach&amp;id=11&amp;muid=%7B5%7DINBOX12308&amp;view_token=n4Z9zin5S81z4cXO3XM6iDv&amp;uniq=160527501367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utoShape 10" descr="https://webmail.ih.szie.hu/imp/view.php?actionID=view_attach&amp;id=11&amp;muid=%7B5%7DINBOX12308&amp;view_token=n4Z9zin5S81z4cXO3XM6iDv&amp;uniq=160527501367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AutoShape 12" descr="https://webmail.ih.szie.hu/imp/view.php?actionID=view_attach&amp;id=11&amp;muid=%7B5%7DINBOX12308&amp;view_token=n4Z9zin5S81z4cXO3XM6iDv&amp;uniq=1605275013677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4227442" y="5983446"/>
            <a:ext cx="7831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Szívesen lennél egy lelkes lovas csapat tagja?</a:t>
            </a:r>
            <a:endParaRPr lang="hu-H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-25913" y="2285440"/>
            <a:ext cx="842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Életre szóló lovas élményekre vágysz?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0" y="2766078"/>
            <a:ext cx="799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Van kedved lovaglást és fogathajtást is tanulni?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0" y="3608778"/>
            <a:ext cx="769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Kíváncsi vagy a modern lótenyésztés kihívásaira?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0" y="4425529"/>
            <a:ext cx="6846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Meg szeretnéd ismerni a lovak hasznosítási irányait, a főbb ló és lovassportok és lovas játékok lényegét szabályait?</a:t>
            </a: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37" y="6065210"/>
            <a:ext cx="691658" cy="691658"/>
          </a:xfrm>
          <a:prstGeom prst="rect">
            <a:avLst/>
          </a:prstGeom>
        </p:spPr>
      </p:pic>
      <p:sp>
        <p:nvSpPr>
          <p:cNvPr id="26" name="Szövegdoboz 25"/>
          <p:cNvSpPr txBox="1"/>
          <p:nvPr/>
        </p:nvSpPr>
        <p:spPr>
          <a:xfrm>
            <a:off x="3017212" y="6065210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99" y="2121641"/>
            <a:ext cx="5191125" cy="3857625"/>
          </a:xfrm>
          <a:prstGeom prst="rect">
            <a:avLst/>
          </a:prstGeom>
          <a:effectLst>
            <a:softEdge rad="112522"/>
          </a:effectLst>
        </p:spPr>
      </p:pic>
      <p:sp>
        <p:nvSpPr>
          <p:cNvPr id="27" name="Romboid 26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6409131" y="1324001"/>
            <a:ext cx="5534260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Ménesgazada</a:t>
            </a:r>
            <a:r>
              <a:rPr lang="hu-H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szak honlapja:</a:t>
            </a:r>
          </a:p>
          <a:p>
            <a:pPr algn="ctr"/>
            <a:r>
              <a:rPr lang="hu-HU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http://menesgazda.gportal.hu/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6047466"/>
            <a:ext cx="1372726" cy="72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33">
        <p:split orient="vert"/>
      </p:transition>
    </mc:Choice>
    <mc:Fallback xmlns="">
      <p:transition spd="slow" advTm="160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Amit tanulhatsz a lovakról…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251498" y="2274365"/>
            <a:ext cx="78868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Lovaglás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Fogathajtás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Ló kiképzés alapjai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Lovasoktatás</a:t>
            </a:r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Tenyészési ismeretek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lótartás és takarmányozás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44" b="4744"/>
          <a:stretch/>
        </p:blipFill>
        <p:spPr>
          <a:xfrm>
            <a:off x="1992197" y="2648699"/>
            <a:ext cx="4801215" cy="37942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Szövegdoboz 13"/>
          <p:cNvSpPr txBox="1"/>
          <p:nvPr/>
        </p:nvSpPr>
        <p:spPr>
          <a:xfrm>
            <a:off x="684096" y="6029239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" y="6029239"/>
            <a:ext cx="691658" cy="69165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3" y="5025712"/>
            <a:ext cx="1635658" cy="8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75">
        <p:split orient="vert"/>
      </p:transition>
    </mc:Choice>
    <mc:Fallback xmlns="">
      <p:transition spd="slow" advTm="110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358327" y="1356471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…és még együtt kirándulunk a lovakkal…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7" y="6006981"/>
            <a:ext cx="691658" cy="691658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896808" y="5985182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8" y="2633951"/>
            <a:ext cx="4772025" cy="3695700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867" y="2648699"/>
            <a:ext cx="4933950" cy="3695700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27" y="5046252"/>
            <a:ext cx="1633870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1">
        <p:split orient="vert"/>
      </p:transition>
    </mc:Choice>
    <mc:Fallback xmlns="">
      <p:transition spd="slow" advTm="71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66145" y="-9503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249582" y="1382118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…ha kell együtt is bulizunk…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13618" y="5970798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2" y="5977993"/>
            <a:ext cx="691658" cy="69165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99" y="2431050"/>
            <a:ext cx="5610225" cy="4210050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63" y="4864868"/>
            <a:ext cx="1633870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88">
        <p:split orient="vert"/>
      </p:transition>
    </mc:Choice>
    <mc:Fallback xmlns="">
      <p:transition spd="slow" advTm="708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582493" y="2304324"/>
            <a:ext cx="9413019" cy="4320000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70469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…és a végén együtt búcsúzunk!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46140" y="5977993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3" y="5955329"/>
            <a:ext cx="691658" cy="69165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42" y="2304324"/>
            <a:ext cx="5762625" cy="4314825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27" y="4849849"/>
            <a:ext cx="1633870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16">
        <p:split orient="vert"/>
      </p:transition>
    </mc:Choice>
    <mc:Fallback xmlns="">
      <p:transition spd="slow" advTm="70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769082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képzés közben…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66" y="2430638"/>
            <a:ext cx="8507716" cy="410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/>
          <p:cNvSpPr txBox="1"/>
          <p:nvPr/>
        </p:nvSpPr>
        <p:spPr>
          <a:xfrm>
            <a:off x="6698627" y="2556545"/>
            <a:ext cx="482229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lovas képesítéseket is szerezhetsz  pl. </a:t>
            </a:r>
            <a:r>
              <a:rPr lang="hu-H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Lovastúra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vezető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Megtanulhatod az ugratás alapjait 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Rajtengedély </a:t>
            </a:r>
            <a:r>
              <a:rPr lang="hu-H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vizsgát </a:t>
            </a:r>
            <a:r>
              <a:rPr lang="hu-H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tehetsz </a:t>
            </a:r>
            <a:r>
              <a:rPr lang="hu-H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díjlovaglásban</a:t>
            </a:r>
            <a:endParaRPr lang="hu-H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946140" y="5977993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9" y="5932666"/>
            <a:ext cx="691658" cy="69165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13" y="2673802"/>
            <a:ext cx="4800000" cy="36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36" y="4872513"/>
            <a:ext cx="1633870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71">
        <p:split orient="vert"/>
      </p:transition>
    </mc:Choice>
    <mc:Fallback xmlns="">
      <p:transition spd="slow" advTm="1057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" y="-2759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…amikor már végeztél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66" y="2482022"/>
            <a:ext cx="8507716" cy="410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/>
          <p:cNvSpPr txBox="1"/>
          <p:nvPr/>
        </p:nvSpPr>
        <p:spPr>
          <a:xfrm>
            <a:off x="2940666" y="2679986"/>
            <a:ext cx="85077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Maradhatsz még más szakjainkon!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Dolgozhatsz lovardákban, ménesekben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…Akár szerte a világban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Futószárazó oktatói, vagy I. szintű edzői vizsgát tehetsz</a:t>
            </a:r>
            <a:endParaRPr lang="hu-H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72844" y="6011400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2" y="6049504"/>
            <a:ext cx="691658" cy="69165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545319" y="3244334"/>
            <a:ext cx="3101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http://menesgazda.gportal.hu/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07" y="4977715"/>
            <a:ext cx="1633870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78">
        <p:split orient="vert"/>
      </p:transition>
    </mc:Choice>
    <mc:Fallback xmlns="">
      <p:transition spd="slow" advTm="1127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Romboid 6">
            <a:extLst>
              <a:ext uri="{FF2B5EF4-FFF2-40B4-BE49-F238E27FC236}">
                <a16:creationId xmlns=""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pic>
        <p:nvPicPr>
          <p:cNvPr id="24" name="Kép 23">
            <a:extLst>
              <a:ext uri="{FF2B5EF4-FFF2-40B4-BE49-F238E27FC236}">
                <a16:creationId xmlns=""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=""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=""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solidFill>
                  <a:srgbClr val="93DCDA"/>
                </a:solidFill>
                <a:ea typeface="GungsuhChe" panose="02030609000101010101" pitchFamily="49" charset="-127"/>
                <a:cs typeface="Calibri" panose="020F0502020204030204" pitchFamily="34" charset="0"/>
              </a:rPr>
              <a:t>Ménesgazda képzés</a:t>
            </a:r>
            <a:endParaRPr lang="hu-HU" sz="48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=""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98305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=""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344343" y="1397076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Bővebb információ:</a:t>
            </a:r>
            <a:endParaRPr lang="hu-HU" sz="2800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400747" y="2751714"/>
            <a:ext cx="556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prstClr val="black"/>
                </a:solidFill>
              </a:rPr>
              <a:t>:</a:t>
            </a:r>
          </a:p>
          <a:p>
            <a:pPr algn="ctr"/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42" y="2254689"/>
            <a:ext cx="3606498" cy="455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/>
          <p:cNvSpPr txBox="1"/>
          <p:nvPr/>
        </p:nvSpPr>
        <p:spPr>
          <a:xfrm>
            <a:off x="887164" y="5575798"/>
            <a:ext cx="1378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Georgikon Campus</a:t>
            </a:r>
            <a:endParaRPr lang="hu-H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7" y="5501983"/>
            <a:ext cx="793964" cy="79396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86" y="4441058"/>
            <a:ext cx="1633870" cy="87180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570439" y="2937968"/>
            <a:ext cx="6060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elvételi, szakleírás:</a:t>
            </a:r>
          </a:p>
          <a:p>
            <a:r>
              <a:rPr lang="hu-H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https://felveteli.georgikon.szie.hu/felsooktatasi-szakkepzesek/menesgazda-felsooktatasi-szakkepzes</a:t>
            </a:r>
          </a:p>
          <a:p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582540" y="4910950"/>
            <a:ext cx="4101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Ménesgazda képzés honlapja:</a:t>
            </a:r>
          </a:p>
          <a:p>
            <a:r>
              <a:rPr lang="hu-H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http://menesgazda.gportal.hu/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61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22">
        <p:split orient="vert"/>
      </p:transition>
    </mc:Choice>
    <mc:Fallback xmlns="">
      <p:transition spd="slow" advTm="110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8493</TotalTime>
  <Words>234</Words>
  <Application>Microsoft Office PowerPoint</Application>
  <PresentationFormat>Szélesvásznú</PresentationFormat>
  <Paragraphs>58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GungsuhChe</vt:lpstr>
      <vt:lpstr>Arial</vt:lpstr>
      <vt:lpstr>Arial Black</vt:lpstr>
      <vt:lpstr>Calibri</vt:lpstr>
      <vt:lpstr>Calibri Light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adam0922@sulid.hu</dc:creator>
  <cp:lastModifiedBy>Bartos Ádám</cp:lastModifiedBy>
  <cp:revision>231</cp:revision>
  <dcterms:created xsi:type="dcterms:W3CDTF">2020-10-14T08:13:59Z</dcterms:created>
  <dcterms:modified xsi:type="dcterms:W3CDTF">2021-12-15T12:03:26Z</dcterms:modified>
</cp:coreProperties>
</file>